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56" r:id="rId3"/>
    <p:sldId id="257" r:id="rId4"/>
    <p:sldId id="279" r:id="rId5"/>
    <p:sldId id="263" r:id="rId6"/>
    <p:sldId id="280" r:id="rId7"/>
    <p:sldId id="264" r:id="rId8"/>
    <p:sldId id="281" r:id="rId9"/>
    <p:sldId id="278" r:id="rId10"/>
    <p:sldId id="282" r:id="rId11"/>
    <p:sldId id="262" r:id="rId12"/>
    <p:sldId id="284" r:id="rId13"/>
    <p:sldId id="258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2C60-4132-49F9-BE56-DFD0B8C4C034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6B84F-DC71-461A-98B5-B5E732EB7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94" b="0" i="0">
                <a:solidFill>
                  <a:srgbClr val="00236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523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3.jpeg"/><Relationship Id="rId2" Type="http://schemas.openxmlformats.org/officeDocument/2006/relationships/image" Target="../media/image6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7B5848-BB4F-E3FA-8B83-460059D02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Picture background">
            <a:extLst>
              <a:ext uri="{FF2B5EF4-FFF2-40B4-BE49-F238E27FC236}">
                <a16:creationId xmlns:a16="http://schemas.microsoft.com/office/drawing/2014/main" xmlns="" id="{9FCD7DEE-1A96-E43A-6652-5E633B3D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1297"/>
            <a:ext cx="6624736" cy="52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9A0F15-F34F-2789-9F64-AA8C2C5CE558}"/>
              </a:ext>
            </a:extLst>
          </p:cNvPr>
          <p:cNvSpPr/>
          <p:nvPr/>
        </p:nvSpPr>
        <p:spPr>
          <a:xfrm>
            <a:off x="2083578" y="116632"/>
            <a:ext cx="5345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ектеп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endParaRPr lang="ru-RU" sz="3200" b="1" i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лагерді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endParaRPr lang="ru-RU" sz="3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2EE38D-90A8-F5E7-78F2-7B0B9D3C3904}"/>
              </a:ext>
            </a:extLst>
          </p:cNvPr>
          <p:cNvSpPr/>
          <p:nvPr/>
        </p:nvSpPr>
        <p:spPr>
          <a:xfrm>
            <a:off x="2816814" y="5941092"/>
            <a:ext cx="3410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Астана </a:t>
            </a:r>
            <a:r>
              <a:rPr lang="ru-RU" sz="4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 ж.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2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3D617B-221B-DE2A-7494-DC2C77DD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ЛАГЕРЬ\DSC04575.JPG">
            <a:extLst>
              <a:ext uri="{FF2B5EF4-FFF2-40B4-BE49-F238E27FC236}">
                <a16:creationId xmlns:a16="http://schemas.microsoft.com/office/drawing/2014/main" xmlns="" id="{DE7C4D65-7874-FEC7-425E-5EC1CCD3D5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323" t="27243" r="11416" b="12911"/>
          <a:stretch>
            <a:fillRect/>
          </a:stretch>
        </p:blipFill>
        <p:spPr bwMode="auto">
          <a:xfrm rot="569910">
            <a:off x="6920100" y="3130765"/>
            <a:ext cx="1707543" cy="329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F:\ЛАГЕРЬ\DSC04574.JPG">
            <a:extLst>
              <a:ext uri="{FF2B5EF4-FFF2-40B4-BE49-F238E27FC236}">
                <a16:creationId xmlns:a16="http://schemas.microsoft.com/office/drawing/2014/main" xmlns="" id="{E2EADAB7-54D8-8094-C5B2-4B56F7D9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000" t="26667" r="43749" b="3333"/>
          <a:stretch>
            <a:fillRect/>
          </a:stretch>
        </p:blipFill>
        <p:spPr bwMode="auto">
          <a:xfrm rot="21153619">
            <a:off x="469768" y="2814164"/>
            <a:ext cx="3437386" cy="352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81D506-BBF4-B891-4EFA-95C5A46A8F2D}"/>
              </a:ext>
            </a:extLst>
          </p:cNvPr>
          <p:cNvSpPr/>
          <p:nvPr/>
        </p:nvSpPr>
        <p:spPr>
          <a:xfrm>
            <a:off x="539552" y="260648"/>
            <a:ext cx="2208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Девиз: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01D669-706D-A7C8-A4C6-C511B76BB6DC}"/>
              </a:ext>
            </a:extLst>
          </p:cNvPr>
          <p:cNvSpPr/>
          <p:nvPr/>
        </p:nvSpPr>
        <p:spPr>
          <a:xfrm>
            <a:off x="2555776" y="980728"/>
            <a:ext cx="521809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Взаимопомощь,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дисциплина,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еселье,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спорт.</a:t>
            </a:r>
          </a:p>
        </p:txBody>
      </p:sp>
    </p:spTree>
    <p:extLst>
      <p:ext uri="{BB962C8B-B14F-4D97-AF65-F5344CB8AC3E}">
        <p14:creationId xmlns:p14="http://schemas.microsoft.com/office/powerpoint/2010/main" xmlns="" val="138660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35" y="-2587555"/>
            <a:ext cx="1847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H00526_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04448" cy="62708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20863800">
            <a:off x="409518" y="1475851"/>
            <a:ext cx="2818977" cy="1789915"/>
          </a:xfrm>
          <a:prstGeom prst="cloudCallout">
            <a:avLst>
              <a:gd name="adj1" fmla="val -27496"/>
              <a:gd name="adj2" fmla="val 69617"/>
            </a:avLst>
          </a:prstGeom>
          <a:solidFill>
            <a:srgbClr val="8DB3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кезең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2.06 – 13.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06</a:t>
            </a:r>
            <a:endParaRPr kumimoji="0" lang="kk-K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21015474">
            <a:off x="3149636" y="234125"/>
            <a:ext cx="3276778" cy="2191772"/>
          </a:xfrm>
          <a:prstGeom prst="cloudCallout">
            <a:avLst>
              <a:gd name="adj1" fmla="val -51500"/>
              <a:gd name="adj2" fmla="val 60168"/>
            </a:avLst>
          </a:prstGeom>
          <a:solidFill>
            <a:srgbClr val="8DB3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k-KZ" sz="2400" b="1" dirty="0"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кезең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k-KZ" sz="2400" b="1" dirty="0">
                <a:latin typeface="Times New Roman" pitchFamily="18" charset="0"/>
                <a:cs typeface="Arial" pitchFamily="34" charset="0"/>
              </a:rPr>
              <a:t>16</a:t>
            </a: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.06 – 27.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06</a:t>
            </a:r>
            <a:endParaRPr kumimoji="0" lang="kk-K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157192"/>
            <a:ext cx="443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Смены лагеря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229200"/>
            <a:ext cx="4430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Смены лагеря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98" y="1926284"/>
            <a:ext cx="3782081" cy="566012"/>
          </a:xfrm>
          <a:custGeom>
            <a:avLst/>
            <a:gdLst/>
            <a:ahLst/>
            <a:cxnLst/>
            <a:rect l="l" t="t" r="r" b="b"/>
            <a:pathLst>
              <a:path w="11087100" h="1659254">
                <a:moveTo>
                  <a:pt x="10982775" y="1531851"/>
                </a:moveTo>
                <a:lnTo>
                  <a:pt x="122166" y="1659105"/>
                </a:lnTo>
                <a:lnTo>
                  <a:pt x="81080" y="1651301"/>
                </a:lnTo>
                <a:lnTo>
                  <a:pt x="47290" y="1629120"/>
                </a:lnTo>
                <a:lnTo>
                  <a:pt x="24268" y="1595944"/>
                </a:lnTo>
                <a:lnTo>
                  <a:pt x="15483" y="1555155"/>
                </a:lnTo>
                <a:lnTo>
                  <a:pt x="0" y="233675"/>
                </a:lnTo>
                <a:lnTo>
                  <a:pt x="7826" y="192691"/>
                </a:lnTo>
                <a:lnTo>
                  <a:pt x="30065" y="158985"/>
                </a:lnTo>
                <a:lnTo>
                  <a:pt x="63325" y="136019"/>
                </a:lnTo>
                <a:lnTo>
                  <a:pt x="104218" y="127254"/>
                </a:lnTo>
                <a:lnTo>
                  <a:pt x="10964826" y="0"/>
                </a:lnTo>
                <a:lnTo>
                  <a:pt x="11005913" y="7804"/>
                </a:lnTo>
                <a:lnTo>
                  <a:pt x="11039703" y="29984"/>
                </a:lnTo>
                <a:lnTo>
                  <a:pt x="11062725" y="63160"/>
                </a:lnTo>
                <a:lnTo>
                  <a:pt x="11071509" y="103950"/>
                </a:lnTo>
                <a:lnTo>
                  <a:pt x="11086993" y="1425430"/>
                </a:lnTo>
                <a:lnTo>
                  <a:pt x="11079167" y="1466414"/>
                </a:lnTo>
                <a:lnTo>
                  <a:pt x="11056929" y="1500120"/>
                </a:lnTo>
                <a:lnTo>
                  <a:pt x="11023668" y="1523086"/>
                </a:lnTo>
                <a:lnTo>
                  <a:pt x="10982775" y="1531851"/>
                </a:lnTo>
                <a:close/>
              </a:path>
            </a:pathLst>
          </a:custGeom>
          <a:solidFill>
            <a:srgbClr val="FFFBE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sp>
        <p:nvSpPr>
          <p:cNvPr id="3" name="object 3"/>
          <p:cNvSpPr/>
          <p:nvPr/>
        </p:nvSpPr>
        <p:spPr>
          <a:xfrm>
            <a:off x="2678757" y="3621266"/>
            <a:ext cx="3790962" cy="751001"/>
          </a:xfrm>
          <a:custGeom>
            <a:avLst/>
            <a:gdLst/>
            <a:ahLst/>
            <a:cxnLst/>
            <a:rect l="l" t="t" r="r" b="b"/>
            <a:pathLst>
              <a:path w="11113135" h="2201545">
                <a:moveTo>
                  <a:pt x="11010190" y="1925522"/>
                </a:moveTo>
                <a:lnTo>
                  <a:pt x="151619" y="2201105"/>
                </a:lnTo>
                <a:lnTo>
                  <a:pt x="110434" y="2193853"/>
                </a:lnTo>
                <a:lnTo>
                  <a:pt x="76342" y="2172106"/>
                </a:lnTo>
                <a:lnTo>
                  <a:pt x="52866" y="2139202"/>
                </a:lnTo>
                <a:lnTo>
                  <a:pt x="43523" y="2098481"/>
                </a:lnTo>
                <a:lnTo>
                  <a:pt x="0" y="383559"/>
                </a:lnTo>
                <a:lnTo>
                  <a:pt x="7265" y="342417"/>
                </a:lnTo>
                <a:lnTo>
                  <a:pt x="29041" y="308365"/>
                </a:lnTo>
                <a:lnTo>
                  <a:pt x="61987" y="284916"/>
                </a:lnTo>
                <a:lnTo>
                  <a:pt x="102758" y="275583"/>
                </a:lnTo>
                <a:lnTo>
                  <a:pt x="10961315" y="0"/>
                </a:lnTo>
                <a:lnTo>
                  <a:pt x="11002509" y="7253"/>
                </a:lnTo>
                <a:lnTo>
                  <a:pt x="11036601" y="29001"/>
                </a:lnTo>
                <a:lnTo>
                  <a:pt x="11060077" y="61904"/>
                </a:lnTo>
                <a:lnTo>
                  <a:pt x="11069419" y="102625"/>
                </a:lnTo>
                <a:lnTo>
                  <a:pt x="11112943" y="1817547"/>
                </a:lnTo>
                <a:lnTo>
                  <a:pt x="11105678" y="1858689"/>
                </a:lnTo>
                <a:lnTo>
                  <a:pt x="11083902" y="1892741"/>
                </a:lnTo>
                <a:lnTo>
                  <a:pt x="11050956" y="1916190"/>
                </a:lnTo>
                <a:lnTo>
                  <a:pt x="11010190" y="1925522"/>
                </a:lnTo>
                <a:close/>
              </a:path>
            </a:pathLst>
          </a:custGeom>
          <a:solidFill>
            <a:srgbClr val="FFFBE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sp>
        <p:nvSpPr>
          <p:cNvPr id="4" name="object 4"/>
          <p:cNvSpPr/>
          <p:nvPr/>
        </p:nvSpPr>
        <p:spPr>
          <a:xfrm>
            <a:off x="2675972" y="2692636"/>
            <a:ext cx="3794644" cy="756849"/>
          </a:xfrm>
          <a:custGeom>
            <a:avLst/>
            <a:gdLst/>
            <a:ahLst/>
            <a:cxnLst/>
            <a:rect l="l" t="t" r="r" b="b"/>
            <a:pathLst>
              <a:path w="11123930" h="2218690">
                <a:moveTo>
                  <a:pt x="10956332" y="2218102"/>
                </a:moveTo>
                <a:lnTo>
                  <a:pt x="101588" y="1826407"/>
                </a:lnTo>
                <a:lnTo>
                  <a:pt x="60922" y="1816627"/>
                </a:lnTo>
                <a:lnTo>
                  <a:pt x="28231" y="1792797"/>
                </a:lnTo>
                <a:lnTo>
                  <a:pt x="6822" y="1758469"/>
                </a:lnTo>
                <a:lnTo>
                  <a:pt x="0" y="1717196"/>
                </a:lnTo>
                <a:lnTo>
                  <a:pt x="58298" y="101605"/>
                </a:lnTo>
                <a:lnTo>
                  <a:pt x="68078" y="60931"/>
                </a:lnTo>
                <a:lnTo>
                  <a:pt x="91905" y="28235"/>
                </a:lnTo>
                <a:lnTo>
                  <a:pt x="126229" y="6823"/>
                </a:lnTo>
                <a:lnTo>
                  <a:pt x="167496" y="0"/>
                </a:lnTo>
                <a:lnTo>
                  <a:pt x="11022238" y="391694"/>
                </a:lnTo>
                <a:lnTo>
                  <a:pt x="11062906" y="401474"/>
                </a:lnTo>
                <a:lnTo>
                  <a:pt x="11095597" y="425305"/>
                </a:lnTo>
                <a:lnTo>
                  <a:pt x="11117005" y="459632"/>
                </a:lnTo>
                <a:lnTo>
                  <a:pt x="11123828" y="500906"/>
                </a:lnTo>
                <a:lnTo>
                  <a:pt x="11065529" y="2116496"/>
                </a:lnTo>
                <a:lnTo>
                  <a:pt x="11055749" y="2157170"/>
                </a:lnTo>
                <a:lnTo>
                  <a:pt x="11031922" y="2189866"/>
                </a:lnTo>
                <a:lnTo>
                  <a:pt x="10997599" y="2211278"/>
                </a:lnTo>
                <a:lnTo>
                  <a:pt x="10956332" y="2218102"/>
                </a:lnTo>
                <a:close/>
              </a:path>
            </a:pathLst>
          </a:custGeom>
          <a:solidFill>
            <a:srgbClr val="FFFBE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grpSp>
        <p:nvGrpSpPr>
          <p:cNvPr id="6" name="object 6"/>
          <p:cNvGrpSpPr/>
          <p:nvPr/>
        </p:nvGrpSpPr>
        <p:grpSpPr>
          <a:xfrm>
            <a:off x="2617382" y="4499820"/>
            <a:ext cx="3828214" cy="2359959"/>
            <a:chOff x="1548353" y="13308265"/>
            <a:chExt cx="11120120" cy="6795770"/>
          </a:xfrm>
        </p:grpSpPr>
        <p:sp>
          <p:nvSpPr>
            <p:cNvPr id="7" name="object 7"/>
            <p:cNvSpPr/>
            <p:nvPr/>
          </p:nvSpPr>
          <p:spPr>
            <a:xfrm>
              <a:off x="6997196" y="17980322"/>
              <a:ext cx="1438275" cy="1429385"/>
            </a:xfrm>
            <a:custGeom>
              <a:avLst/>
              <a:gdLst/>
              <a:ahLst/>
              <a:cxnLst/>
              <a:rect l="l" t="t" r="r" b="b"/>
              <a:pathLst>
                <a:path w="1438275" h="1429384">
                  <a:moveTo>
                    <a:pt x="781258" y="1429313"/>
                  </a:moveTo>
                  <a:lnTo>
                    <a:pt x="610549" y="1381618"/>
                  </a:lnTo>
                  <a:lnTo>
                    <a:pt x="543057" y="1243867"/>
                  </a:lnTo>
                  <a:lnTo>
                    <a:pt x="534808" y="1099803"/>
                  </a:lnTo>
                  <a:lnTo>
                    <a:pt x="541830" y="1033171"/>
                  </a:lnTo>
                  <a:lnTo>
                    <a:pt x="478861" y="1081918"/>
                  </a:lnTo>
                  <a:lnTo>
                    <a:pt x="330245" y="1159866"/>
                  </a:lnTo>
                  <a:lnTo>
                    <a:pt x="156424" y="1164580"/>
                  </a:lnTo>
                  <a:lnTo>
                    <a:pt x="17836" y="993622"/>
                  </a:lnTo>
                  <a:lnTo>
                    <a:pt x="0" y="806501"/>
                  </a:lnTo>
                  <a:lnTo>
                    <a:pt x="66000" y="700765"/>
                  </a:lnTo>
                  <a:lnTo>
                    <a:pt x="152238" y="653862"/>
                  </a:lnTo>
                  <a:lnTo>
                    <a:pt x="195117" y="643240"/>
                  </a:lnTo>
                  <a:lnTo>
                    <a:pt x="166324" y="548709"/>
                  </a:lnTo>
                  <a:lnTo>
                    <a:pt x="127410" y="337553"/>
                  </a:lnTo>
                  <a:lnTo>
                    <a:pt x="149581" y="118431"/>
                  </a:lnTo>
                  <a:lnTo>
                    <a:pt x="304038" y="0"/>
                  </a:lnTo>
                  <a:lnTo>
                    <a:pt x="503111" y="34523"/>
                  </a:lnTo>
                  <a:lnTo>
                    <a:pt x="623439" y="151903"/>
                  </a:lnTo>
                  <a:lnTo>
                    <a:pt x="682682" y="277250"/>
                  </a:lnTo>
                  <a:lnTo>
                    <a:pt x="698505" y="335674"/>
                  </a:lnTo>
                  <a:lnTo>
                    <a:pt x="795471" y="312090"/>
                  </a:lnTo>
                  <a:lnTo>
                    <a:pt x="1018683" y="290650"/>
                  </a:lnTo>
                  <a:lnTo>
                    <a:pt x="1266610" y="345326"/>
                  </a:lnTo>
                  <a:lnTo>
                    <a:pt x="1437723" y="550087"/>
                  </a:lnTo>
                  <a:lnTo>
                    <a:pt x="1405428" y="794122"/>
                  </a:lnTo>
                  <a:lnTo>
                    <a:pt x="1205859" y="935198"/>
                  </a:lnTo>
                  <a:lnTo>
                    <a:pt x="981574" y="1000159"/>
                  </a:lnTo>
                  <a:lnTo>
                    <a:pt x="875133" y="1015848"/>
                  </a:lnTo>
                  <a:lnTo>
                    <a:pt x="904897" y="1075718"/>
                  </a:lnTo>
                  <a:lnTo>
                    <a:pt x="946683" y="1209956"/>
                  </a:lnTo>
                  <a:lnTo>
                    <a:pt x="929225" y="1350506"/>
                  </a:lnTo>
                  <a:lnTo>
                    <a:pt x="781258" y="1429313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53" y="13308265"/>
              <a:ext cx="11119541" cy="67955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46055" y="18498379"/>
              <a:ext cx="338455" cy="426720"/>
            </a:xfrm>
            <a:custGeom>
              <a:avLst/>
              <a:gdLst/>
              <a:ahLst/>
              <a:cxnLst/>
              <a:rect l="l" t="t" r="r" b="b"/>
              <a:pathLst>
                <a:path w="338454" h="426719">
                  <a:moveTo>
                    <a:pt x="199152" y="426248"/>
                  </a:moveTo>
                  <a:lnTo>
                    <a:pt x="146613" y="417386"/>
                  </a:lnTo>
                  <a:lnTo>
                    <a:pt x="95776" y="402202"/>
                  </a:lnTo>
                  <a:lnTo>
                    <a:pt x="54569" y="385028"/>
                  </a:lnTo>
                  <a:lnTo>
                    <a:pt x="5554" y="332623"/>
                  </a:lnTo>
                  <a:lnTo>
                    <a:pt x="0" y="291345"/>
                  </a:lnTo>
                  <a:lnTo>
                    <a:pt x="8583" y="235985"/>
                  </a:lnTo>
                  <a:lnTo>
                    <a:pt x="27609" y="181918"/>
                  </a:lnTo>
                  <a:lnTo>
                    <a:pt x="55218" y="130196"/>
                  </a:lnTo>
                  <a:lnTo>
                    <a:pt x="88417" y="83482"/>
                  </a:lnTo>
                  <a:lnTo>
                    <a:pt x="124213" y="44442"/>
                  </a:lnTo>
                  <a:lnTo>
                    <a:pt x="159615" y="15738"/>
                  </a:lnTo>
                  <a:lnTo>
                    <a:pt x="217264" y="0"/>
                  </a:lnTo>
                  <a:lnTo>
                    <a:pt x="239742" y="12428"/>
                  </a:lnTo>
                  <a:lnTo>
                    <a:pt x="285984" y="62666"/>
                  </a:lnTo>
                  <a:lnTo>
                    <a:pt x="306488" y="102419"/>
                  </a:lnTo>
                  <a:lnTo>
                    <a:pt x="323072" y="153223"/>
                  </a:lnTo>
                  <a:lnTo>
                    <a:pt x="334106" y="216052"/>
                  </a:lnTo>
                  <a:lnTo>
                    <a:pt x="337960" y="291876"/>
                  </a:lnTo>
                  <a:lnTo>
                    <a:pt x="331350" y="341303"/>
                  </a:lnTo>
                  <a:lnTo>
                    <a:pt x="312774" y="379835"/>
                  </a:lnTo>
                  <a:lnTo>
                    <a:pt x="283622" y="407091"/>
                  </a:lnTo>
                  <a:lnTo>
                    <a:pt x="245285" y="422689"/>
                  </a:lnTo>
                  <a:lnTo>
                    <a:pt x="199152" y="426248"/>
                  </a:lnTo>
                  <a:close/>
                </a:path>
              </a:pathLst>
            </a:custGeom>
            <a:solidFill>
              <a:srgbClr val="E46265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7907" y="0"/>
            <a:ext cx="1136858" cy="33110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 rot="19878062">
            <a:off x="85150" y="420171"/>
            <a:ext cx="2024908" cy="1314631"/>
            <a:chOff x="0" y="0"/>
            <a:chExt cx="5935980" cy="38538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00" y="0"/>
              <a:ext cx="5564172" cy="26040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1784481"/>
              <a:ext cx="1673225" cy="2069464"/>
            </a:xfrm>
            <a:custGeom>
              <a:avLst/>
              <a:gdLst/>
              <a:ahLst/>
              <a:cxnLst/>
              <a:rect l="l" t="t" r="r" b="b"/>
              <a:pathLst>
                <a:path w="1673225" h="2069464">
                  <a:moveTo>
                    <a:pt x="0" y="2069214"/>
                  </a:moveTo>
                  <a:lnTo>
                    <a:pt x="0" y="0"/>
                  </a:lnTo>
                  <a:lnTo>
                    <a:pt x="36680" y="23680"/>
                  </a:lnTo>
                  <a:lnTo>
                    <a:pt x="78677" y="54163"/>
                  </a:lnTo>
                  <a:lnTo>
                    <a:pt x="119481" y="86031"/>
                  </a:lnTo>
                  <a:lnTo>
                    <a:pt x="159058" y="119113"/>
                  </a:lnTo>
                  <a:lnTo>
                    <a:pt x="197613" y="153441"/>
                  </a:lnTo>
                  <a:lnTo>
                    <a:pt x="235191" y="188913"/>
                  </a:lnTo>
                  <a:lnTo>
                    <a:pt x="263550" y="219041"/>
                  </a:lnTo>
                  <a:lnTo>
                    <a:pt x="289716" y="251220"/>
                  </a:lnTo>
                  <a:lnTo>
                    <a:pt x="314884" y="284207"/>
                  </a:lnTo>
                  <a:lnTo>
                    <a:pt x="340250" y="316758"/>
                  </a:lnTo>
                  <a:lnTo>
                    <a:pt x="344392" y="323683"/>
                  </a:lnTo>
                  <a:lnTo>
                    <a:pt x="346929" y="330439"/>
                  </a:lnTo>
                  <a:lnTo>
                    <a:pt x="347692" y="338632"/>
                  </a:lnTo>
                  <a:lnTo>
                    <a:pt x="361628" y="360731"/>
                  </a:lnTo>
                  <a:lnTo>
                    <a:pt x="380621" y="370887"/>
                  </a:lnTo>
                  <a:lnTo>
                    <a:pt x="1145318" y="451125"/>
                  </a:lnTo>
                  <a:lnTo>
                    <a:pt x="1149832" y="489322"/>
                  </a:lnTo>
                  <a:lnTo>
                    <a:pt x="1155585" y="540832"/>
                  </a:lnTo>
                  <a:lnTo>
                    <a:pt x="1165076" y="591518"/>
                  </a:lnTo>
                  <a:lnTo>
                    <a:pt x="1187121" y="636625"/>
                  </a:lnTo>
                  <a:lnTo>
                    <a:pt x="1230576" y="663292"/>
                  </a:lnTo>
                  <a:lnTo>
                    <a:pt x="1277962" y="677799"/>
                  </a:lnTo>
                  <a:lnTo>
                    <a:pt x="1322245" y="696667"/>
                  </a:lnTo>
                  <a:lnTo>
                    <a:pt x="1363714" y="719447"/>
                  </a:lnTo>
                  <a:lnTo>
                    <a:pt x="1402656" y="745688"/>
                  </a:lnTo>
                  <a:lnTo>
                    <a:pt x="1439358" y="774938"/>
                  </a:lnTo>
                  <a:lnTo>
                    <a:pt x="1474109" y="806748"/>
                  </a:lnTo>
                  <a:lnTo>
                    <a:pt x="1507196" y="840667"/>
                  </a:lnTo>
                  <a:lnTo>
                    <a:pt x="1538906" y="876245"/>
                  </a:lnTo>
                  <a:lnTo>
                    <a:pt x="1569529" y="913030"/>
                  </a:lnTo>
                  <a:lnTo>
                    <a:pt x="1594193" y="946953"/>
                  </a:lnTo>
                  <a:lnTo>
                    <a:pt x="1616410" y="982444"/>
                  </a:lnTo>
                  <a:lnTo>
                    <a:pt x="1635729" y="1019457"/>
                  </a:lnTo>
                  <a:lnTo>
                    <a:pt x="1651698" y="1057944"/>
                  </a:lnTo>
                  <a:lnTo>
                    <a:pt x="1666600" y="1106976"/>
                  </a:lnTo>
                  <a:lnTo>
                    <a:pt x="1672690" y="1157575"/>
                  </a:lnTo>
                  <a:lnTo>
                    <a:pt x="1670037" y="1208348"/>
                  </a:lnTo>
                  <a:lnTo>
                    <a:pt x="1658710" y="1257899"/>
                  </a:lnTo>
                  <a:lnTo>
                    <a:pt x="1638776" y="1304833"/>
                  </a:lnTo>
                  <a:lnTo>
                    <a:pt x="1603462" y="1362986"/>
                  </a:lnTo>
                  <a:lnTo>
                    <a:pt x="1563710" y="1417023"/>
                  </a:lnTo>
                  <a:lnTo>
                    <a:pt x="1535169" y="1446149"/>
                  </a:lnTo>
                  <a:lnTo>
                    <a:pt x="1502722" y="1470454"/>
                  </a:lnTo>
                  <a:lnTo>
                    <a:pt x="1466898" y="1489233"/>
                  </a:lnTo>
                  <a:lnTo>
                    <a:pt x="1428229" y="1501781"/>
                  </a:lnTo>
                  <a:lnTo>
                    <a:pt x="1382080" y="1513722"/>
                  </a:lnTo>
                  <a:lnTo>
                    <a:pt x="1334700" y="1520316"/>
                  </a:lnTo>
                  <a:lnTo>
                    <a:pt x="1292865" y="1521651"/>
                  </a:lnTo>
                  <a:lnTo>
                    <a:pt x="1110064" y="1502470"/>
                  </a:lnTo>
                  <a:lnTo>
                    <a:pt x="1095559" y="1501506"/>
                  </a:lnTo>
                  <a:lnTo>
                    <a:pt x="1051602" y="1502826"/>
                  </a:lnTo>
                  <a:lnTo>
                    <a:pt x="1000614" y="1526681"/>
                  </a:lnTo>
                  <a:lnTo>
                    <a:pt x="982014" y="1578272"/>
                  </a:lnTo>
                  <a:lnTo>
                    <a:pt x="978724" y="1633048"/>
                  </a:lnTo>
                  <a:lnTo>
                    <a:pt x="970948" y="1685460"/>
                  </a:lnTo>
                  <a:lnTo>
                    <a:pt x="958680" y="1736859"/>
                  </a:lnTo>
                  <a:lnTo>
                    <a:pt x="942081" y="1786993"/>
                  </a:lnTo>
                  <a:lnTo>
                    <a:pt x="921315" y="1835608"/>
                  </a:lnTo>
                  <a:lnTo>
                    <a:pt x="896541" y="1882450"/>
                  </a:lnTo>
                  <a:lnTo>
                    <a:pt x="861783" y="1929507"/>
                  </a:lnTo>
                  <a:lnTo>
                    <a:pt x="815043" y="1963138"/>
                  </a:lnTo>
                  <a:lnTo>
                    <a:pt x="745032" y="1994478"/>
                  </a:lnTo>
                  <a:lnTo>
                    <a:pt x="134568" y="1930424"/>
                  </a:lnTo>
                  <a:lnTo>
                    <a:pt x="110694" y="1932228"/>
                  </a:lnTo>
                  <a:lnTo>
                    <a:pt x="90625" y="1944168"/>
                  </a:lnTo>
                  <a:lnTo>
                    <a:pt x="74632" y="1966574"/>
                  </a:lnTo>
                  <a:lnTo>
                    <a:pt x="50560" y="2006729"/>
                  </a:lnTo>
                  <a:lnTo>
                    <a:pt x="22862" y="2044070"/>
                  </a:lnTo>
                  <a:lnTo>
                    <a:pt x="0" y="2069214"/>
                  </a:lnTo>
                  <a:close/>
                </a:path>
                <a:path w="1673225" h="2069464">
                  <a:moveTo>
                    <a:pt x="1145318" y="451125"/>
                  </a:moveTo>
                  <a:lnTo>
                    <a:pt x="380621" y="370887"/>
                  </a:lnTo>
                  <a:lnTo>
                    <a:pt x="401842" y="368500"/>
                  </a:lnTo>
                  <a:lnTo>
                    <a:pt x="422465" y="352968"/>
                  </a:lnTo>
                  <a:lnTo>
                    <a:pt x="437229" y="334793"/>
                  </a:lnTo>
                  <a:lnTo>
                    <a:pt x="451271" y="316239"/>
                  </a:lnTo>
                  <a:lnTo>
                    <a:pt x="465013" y="297653"/>
                  </a:lnTo>
                  <a:lnTo>
                    <a:pt x="478874" y="279383"/>
                  </a:lnTo>
                  <a:lnTo>
                    <a:pt x="492711" y="260858"/>
                  </a:lnTo>
                  <a:lnTo>
                    <a:pt x="506159" y="241683"/>
                  </a:lnTo>
                  <a:lnTo>
                    <a:pt x="519307" y="222477"/>
                  </a:lnTo>
                  <a:lnTo>
                    <a:pt x="532240" y="203857"/>
                  </a:lnTo>
                  <a:lnTo>
                    <a:pt x="564860" y="165582"/>
                  </a:lnTo>
                  <a:lnTo>
                    <a:pt x="601557" y="136585"/>
                  </a:lnTo>
                  <a:lnTo>
                    <a:pt x="641816" y="116583"/>
                  </a:lnTo>
                  <a:lnTo>
                    <a:pt x="685414" y="105151"/>
                  </a:lnTo>
                  <a:lnTo>
                    <a:pt x="731935" y="101957"/>
                  </a:lnTo>
                  <a:lnTo>
                    <a:pt x="781010" y="106648"/>
                  </a:lnTo>
                  <a:lnTo>
                    <a:pt x="830346" y="117897"/>
                  </a:lnTo>
                  <a:lnTo>
                    <a:pt x="876796" y="133634"/>
                  </a:lnTo>
                  <a:lnTo>
                    <a:pt x="920386" y="153786"/>
                  </a:lnTo>
                  <a:lnTo>
                    <a:pt x="961143" y="178281"/>
                  </a:lnTo>
                  <a:lnTo>
                    <a:pt x="999094" y="207045"/>
                  </a:lnTo>
                  <a:lnTo>
                    <a:pt x="1034266" y="240004"/>
                  </a:lnTo>
                  <a:lnTo>
                    <a:pt x="1066685" y="277086"/>
                  </a:lnTo>
                  <a:lnTo>
                    <a:pt x="1096378" y="318216"/>
                  </a:lnTo>
                  <a:lnTo>
                    <a:pt x="1117696" y="358405"/>
                  </a:lnTo>
                  <a:lnTo>
                    <a:pt x="1133780" y="400630"/>
                  </a:lnTo>
                  <a:lnTo>
                    <a:pt x="1144527" y="444425"/>
                  </a:lnTo>
                  <a:lnTo>
                    <a:pt x="1145318" y="451125"/>
                  </a:lnTo>
                  <a:close/>
                </a:path>
                <a:path w="1673225" h="2069464">
                  <a:moveTo>
                    <a:pt x="1238308" y="1518613"/>
                  </a:moveTo>
                  <a:lnTo>
                    <a:pt x="1190327" y="1510892"/>
                  </a:lnTo>
                  <a:lnTo>
                    <a:pt x="1292865" y="1521651"/>
                  </a:lnTo>
                  <a:lnTo>
                    <a:pt x="1286604" y="1521850"/>
                  </a:lnTo>
                  <a:lnTo>
                    <a:pt x="1238308" y="1518613"/>
                  </a:lnTo>
                  <a:close/>
                </a:path>
                <a:path w="1673225" h="2069464">
                  <a:moveTo>
                    <a:pt x="472383" y="2051313"/>
                  </a:moveTo>
                  <a:lnTo>
                    <a:pt x="421028" y="2043904"/>
                  </a:lnTo>
                  <a:lnTo>
                    <a:pt x="370633" y="2033304"/>
                  </a:lnTo>
                  <a:lnTo>
                    <a:pt x="321357" y="2019075"/>
                  </a:lnTo>
                  <a:lnTo>
                    <a:pt x="273359" y="2000780"/>
                  </a:lnTo>
                  <a:lnTo>
                    <a:pt x="226798" y="1977980"/>
                  </a:lnTo>
                  <a:lnTo>
                    <a:pt x="181835" y="1950240"/>
                  </a:lnTo>
                  <a:lnTo>
                    <a:pt x="175751" y="1946356"/>
                  </a:lnTo>
                  <a:lnTo>
                    <a:pt x="168062" y="1942304"/>
                  </a:lnTo>
                  <a:lnTo>
                    <a:pt x="161977" y="1938421"/>
                  </a:lnTo>
                  <a:lnTo>
                    <a:pt x="134568" y="1930424"/>
                  </a:lnTo>
                  <a:lnTo>
                    <a:pt x="745032" y="1994478"/>
                  </a:lnTo>
                  <a:lnTo>
                    <a:pt x="682704" y="2021580"/>
                  </a:lnTo>
                  <a:lnTo>
                    <a:pt x="638163" y="2040307"/>
                  </a:lnTo>
                  <a:lnTo>
                    <a:pt x="581923" y="2054281"/>
                  </a:lnTo>
                  <a:lnTo>
                    <a:pt x="553389" y="2056510"/>
                  </a:lnTo>
                  <a:lnTo>
                    <a:pt x="524538" y="2055967"/>
                  </a:lnTo>
                  <a:lnTo>
                    <a:pt x="472383" y="205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</p:grpSp>
      <p:sp>
        <p:nvSpPr>
          <p:cNvPr id="17" name="object 17"/>
          <p:cNvSpPr/>
          <p:nvPr/>
        </p:nvSpPr>
        <p:spPr>
          <a:xfrm>
            <a:off x="6353899" y="468065"/>
            <a:ext cx="642261" cy="846094"/>
          </a:xfrm>
          <a:custGeom>
            <a:avLst/>
            <a:gdLst/>
            <a:ahLst/>
            <a:cxnLst/>
            <a:rect l="l" t="t" r="r" b="b"/>
            <a:pathLst>
              <a:path w="1882775" h="2480310">
                <a:moveTo>
                  <a:pt x="538437" y="2098750"/>
                </a:moveTo>
                <a:lnTo>
                  <a:pt x="492373" y="2093407"/>
                </a:lnTo>
                <a:lnTo>
                  <a:pt x="446915" y="2083415"/>
                </a:lnTo>
                <a:lnTo>
                  <a:pt x="402418" y="2068781"/>
                </a:lnTo>
                <a:lnTo>
                  <a:pt x="332740" y="2041558"/>
                </a:lnTo>
                <a:lnTo>
                  <a:pt x="264581" y="2011953"/>
                </a:lnTo>
                <a:lnTo>
                  <a:pt x="219607" y="1988679"/>
                </a:lnTo>
                <a:lnTo>
                  <a:pt x="178175" y="1961211"/>
                </a:lnTo>
                <a:lnTo>
                  <a:pt x="139951" y="1930031"/>
                </a:lnTo>
                <a:lnTo>
                  <a:pt x="104604" y="1895623"/>
                </a:lnTo>
                <a:lnTo>
                  <a:pt x="71801" y="1858468"/>
                </a:lnTo>
                <a:lnTo>
                  <a:pt x="41209" y="1819051"/>
                </a:lnTo>
                <a:lnTo>
                  <a:pt x="13231" y="1770281"/>
                </a:lnTo>
                <a:lnTo>
                  <a:pt x="0" y="1720040"/>
                </a:lnTo>
                <a:lnTo>
                  <a:pt x="935" y="1667790"/>
                </a:lnTo>
                <a:lnTo>
                  <a:pt x="15461" y="1612994"/>
                </a:lnTo>
                <a:lnTo>
                  <a:pt x="41124" y="1561644"/>
                </a:lnTo>
                <a:lnTo>
                  <a:pt x="74640" y="1518584"/>
                </a:lnTo>
                <a:lnTo>
                  <a:pt x="114184" y="1481559"/>
                </a:lnTo>
                <a:lnTo>
                  <a:pt x="157931" y="1448312"/>
                </a:lnTo>
                <a:lnTo>
                  <a:pt x="204877" y="1420351"/>
                </a:lnTo>
                <a:lnTo>
                  <a:pt x="221070" y="1410876"/>
                </a:lnTo>
                <a:lnTo>
                  <a:pt x="253787" y="1389287"/>
                </a:lnTo>
                <a:lnTo>
                  <a:pt x="282418" y="1361549"/>
                </a:lnTo>
                <a:lnTo>
                  <a:pt x="290733" y="1341504"/>
                </a:lnTo>
                <a:lnTo>
                  <a:pt x="290016" y="1319875"/>
                </a:lnTo>
                <a:lnTo>
                  <a:pt x="280587" y="1295108"/>
                </a:lnTo>
                <a:lnTo>
                  <a:pt x="275524" y="1285415"/>
                </a:lnTo>
                <a:lnTo>
                  <a:pt x="266092" y="1265467"/>
                </a:lnTo>
                <a:lnTo>
                  <a:pt x="239588" y="1210975"/>
                </a:lnTo>
                <a:lnTo>
                  <a:pt x="225289" y="1166576"/>
                </a:lnTo>
                <a:lnTo>
                  <a:pt x="217676" y="1122558"/>
                </a:lnTo>
                <a:lnTo>
                  <a:pt x="216290" y="1078901"/>
                </a:lnTo>
                <a:lnTo>
                  <a:pt x="220675" y="1035584"/>
                </a:lnTo>
                <a:lnTo>
                  <a:pt x="230373" y="992588"/>
                </a:lnTo>
                <a:lnTo>
                  <a:pt x="244927" y="949892"/>
                </a:lnTo>
                <a:lnTo>
                  <a:pt x="263880" y="907476"/>
                </a:lnTo>
                <a:lnTo>
                  <a:pt x="286773" y="865320"/>
                </a:lnTo>
                <a:lnTo>
                  <a:pt x="310333" y="830987"/>
                </a:lnTo>
                <a:lnTo>
                  <a:pt x="337832" y="799927"/>
                </a:lnTo>
                <a:lnTo>
                  <a:pt x="369080" y="772438"/>
                </a:lnTo>
                <a:lnTo>
                  <a:pt x="403887" y="748817"/>
                </a:lnTo>
                <a:lnTo>
                  <a:pt x="437760" y="728805"/>
                </a:lnTo>
                <a:lnTo>
                  <a:pt x="471848" y="709769"/>
                </a:lnTo>
                <a:lnTo>
                  <a:pt x="506497" y="691428"/>
                </a:lnTo>
                <a:lnTo>
                  <a:pt x="542055" y="673499"/>
                </a:lnTo>
                <a:lnTo>
                  <a:pt x="613993" y="654992"/>
                </a:lnTo>
                <a:lnTo>
                  <a:pt x="750621" y="652806"/>
                </a:lnTo>
                <a:lnTo>
                  <a:pt x="781808" y="652345"/>
                </a:lnTo>
                <a:lnTo>
                  <a:pt x="848032" y="644968"/>
                </a:lnTo>
                <a:lnTo>
                  <a:pt x="887321" y="604077"/>
                </a:lnTo>
                <a:lnTo>
                  <a:pt x="896692" y="566666"/>
                </a:lnTo>
                <a:lnTo>
                  <a:pt x="905432" y="518105"/>
                </a:lnTo>
                <a:lnTo>
                  <a:pt x="916326" y="469988"/>
                </a:lnTo>
                <a:lnTo>
                  <a:pt x="929348" y="422372"/>
                </a:lnTo>
                <a:lnTo>
                  <a:pt x="944473" y="375314"/>
                </a:lnTo>
                <a:lnTo>
                  <a:pt x="961674" y="328872"/>
                </a:lnTo>
                <a:lnTo>
                  <a:pt x="980926" y="283101"/>
                </a:lnTo>
                <a:lnTo>
                  <a:pt x="1002203" y="238059"/>
                </a:lnTo>
                <a:lnTo>
                  <a:pt x="1025479" y="193803"/>
                </a:lnTo>
                <a:lnTo>
                  <a:pt x="1049286" y="156610"/>
                </a:lnTo>
                <a:lnTo>
                  <a:pt x="1076801" y="121871"/>
                </a:lnTo>
                <a:lnTo>
                  <a:pt x="1107536" y="89694"/>
                </a:lnTo>
                <a:lnTo>
                  <a:pt x="1141004" y="60187"/>
                </a:lnTo>
                <a:lnTo>
                  <a:pt x="1185476" y="39434"/>
                </a:lnTo>
                <a:lnTo>
                  <a:pt x="1234798" y="25157"/>
                </a:lnTo>
                <a:lnTo>
                  <a:pt x="1283720" y="14066"/>
                </a:lnTo>
                <a:lnTo>
                  <a:pt x="1332224" y="6170"/>
                </a:lnTo>
                <a:lnTo>
                  <a:pt x="1380297" y="1478"/>
                </a:lnTo>
                <a:lnTo>
                  <a:pt x="1427921" y="0"/>
                </a:lnTo>
                <a:lnTo>
                  <a:pt x="1475081" y="1745"/>
                </a:lnTo>
                <a:lnTo>
                  <a:pt x="1521762" y="6722"/>
                </a:lnTo>
                <a:lnTo>
                  <a:pt x="1567947" y="14942"/>
                </a:lnTo>
                <a:lnTo>
                  <a:pt x="1613620" y="26414"/>
                </a:lnTo>
                <a:lnTo>
                  <a:pt x="1658767" y="41146"/>
                </a:lnTo>
                <a:lnTo>
                  <a:pt x="1703370" y="59150"/>
                </a:lnTo>
                <a:lnTo>
                  <a:pt x="1747415" y="80433"/>
                </a:lnTo>
                <a:lnTo>
                  <a:pt x="1790885" y="105005"/>
                </a:lnTo>
                <a:lnTo>
                  <a:pt x="1833765" y="132877"/>
                </a:lnTo>
                <a:lnTo>
                  <a:pt x="1877537" y="164706"/>
                </a:lnTo>
                <a:lnTo>
                  <a:pt x="1882418" y="2148738"/>
                </a:lnTo>
                <a:lnTo>
                  <a:pt x="1872869" y="2162152"/>
                </a:lnTo>
                <a:lnTo>
                  <a:pt x="1867028" y="2171912"/>
                </a:lnTo>
                <a:lnTo>
                  <a:pt x="780556" y="2057911"/>
                </a:lnTo>
                <a:lnTo>
                  <a:pt x="753195" y="2063222"/>
                </a:lnTo>
                <a:lnTo>
                  <a:pt x="745371" y="2065234"/>
                </a:lnTo>
                <a:lnTo>
                  <a:pt x="737498" y="2067718"/>
                </a:lnTo>
                <a:lnTo>
                  <a:pt x="729591" y="2070516"/>
                </a:lnTo>
                <a:lnTo>
                  <a:pt x="721668" y="2073471"/>
                </a:lnTo>
                <a:lnTo>
                  <a:pt x="676723" y="2086803"/>
                </a:lnTo>
                <a:lnTo>
                  <a:pt x="630966" y="2095455"/>
                </a:lnTo>
                <a:lnTo>
                  <a:pt x="584752" y="2099435"/>
                </a:lnTo>
                <a:lnTo>
                  <a:pt x="538437" y="2098750"/>
                </a:lnTo>
                <a:close/>
              </a:path>
              <a:path w="1882775" h="2480310">
                <a:moveTo>
                  <a:pt x="1249180" y="2479827"/>
                </a:moveTo>
                <a:lnTo>
                  <a:pt x="1195451" y="2473878"/>
                </a:lnTo>
                <a:lnTo>
                  <a:pt x="1142618" y="2462491"/>
                </a:lnTo>
                <a:lnTo>
                  <a:pt x="1091234" y="2445806"/>
                </a:lnTo>
                <a:lnTo>
                  <a:pt x="1041853" y="2423963"/>
                </a:lnTo>
                <a:lnTo>
                  <a:pt x="998856" y="2396654"/>
                </a:lnTo>
                <a:lnTo>
                  <a:pt x="961778" y="2362816"/>
                </a:lnTo>
                <a:lnTo>
                  <a:pt x="931353" y="2323003"/>
                </a:lnTo>
                <a:lnTo>
                  <a:pt x="908318" y="2277770"/>
                </a:lnTo>
                <a:lnTo>
                  <a:pt x="881502" y="2212891"/>
                </a:lnTo>
                <a:lnTo>
                  <a:pt x="856073" y="2146886"/>
                </a:lnTo>
                <a:lnTo>
                  <a:pt x="851248" y="2134676"/>
                </a:lnTo>
                <a:lnTo>
                  <a:pt x="835897" y="2097319"/>
                </a:lnTo>
                <a:lnTo>
                  <a:pt x="802866" y="2061443"/>
                </a:lnTo>
                <a:lnTo>
                  <a:pt x="780556" y="2057911"/>
                </a:lnTo>
                <a:lnTo>
                  <a:pt x="1867028" y="2171912"/>
                </a:lnTo>
                <a:lnTo>
                  <a:pt x="1818935" y="2243021"/>
                </a:lnTo>
                <a:lnTo>
                  <a:pt x="1786441" y="2278824"/>
                </a:lnTo>
                <a:lnTo>
                  <a:pt x="1750506" y="2311158"/>
                </a:lnTo>
                <a:lnTo>
                  <a:pt x="1711296" y="2339760"/>
                </a:lnTo>
                <a:lnTo>
                  <a:pt x="1668982" y="2364364"/>
                </a:lnTo>
                <a:lnTo>
                  <a:pt x="1626211" y="2387145"/>
                </a:lnTo>
                <a:lnTo>
                  <a:pt x="1582724" y="2408244"/>
                </a:lnTo>
                <a:lnTo>
                  <a:pt x="1538459" y="2427314"/>
                </a:lnTo>
                <a:lnTo>
                  <a:pt x="1493352" y="2444012"/>
                </a:lnTo>
                <a:lnTo>
                  <a:pt x="1447341" y="2457994"/>
                </a:lnTo>
                <a:lnTo>
                  <a:pt x="1400362" y="2468915"/>
                </a:lnTo>
                <a:lnTo>
                  <a:pt x="1352353" y="2476432"/>
                </a:lnTo>
                <a:lnTo>
                  <a:pt x="1303250" y="2480200"/>
                </a:lnTo>
                <a:lnTo>
                  <a:pt x="1249180" y="2479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sp>
        <p:nvSpPr>
          <p:cNvPr id="18" name="object 18"/>
          <p:cNvSpPr txBox="1"/>
          <p:nvPr/>
        </p:nvSpPr>
        <p:spPr>
          <a:xfrm rot="120000">
            <a:off x="4280416" y="2849123"/>
            <a:ext cx="154135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38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патриотизма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 rot="120000">
            <a:off x="4273026" y="3072542"/>
            <a:ext cx="154571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266" dirty="0">
                <a:solidFill>
                  <a:srgbClr val="152969"/>
                </a:solidFill>
                <a:latin typeface="Microsoft Sans Serif"/>
                <a:cs typeface="Microsoft Sans Serif"/>
              </a:rPr>
              <a:t>Д е  н  ь    м  у  з   ы   к  и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8065" y="1944681"/>
            <a:ext cx="1757625" cy="485507"/>
          </a:xfrm>
          <a:prstGeom prst="rect">
            <a:avLst/>
          </a:prstGeom>
        </p:spPr>
        <p:txBody>
          <a:bodyPr vert="horz" wrap="square" lIns="0" tIns="16246" rIns="0" bIns="0" rtlCol="0">
            <a:spAutoFit/>
          </a:bodyPr>
          <a:lstStyle/>
          <a:p>
            <a:pPr marL="4332">
              <a:spcBef>
                <a:spcPts val="128"/>
              </a:spcBef>
            </a:pPr>
            <a:r>
              <a:rPr sz="2098" spc="-210" baseline="-2710" dirty="0">
                <a:solidFill>
                  <a:srgbClr val="152969"/>
                </a:solidFill>
                <a:latin typeface="Microsoft Sans Serif"/>
                <a:cs typeface="Microsoft Sans Serif"/>
              </a:rPr>
              <a:t>Д</a:t>
            </a:r>
            <a:r>
              <a:rPr lang="ru-RU" sz="2098" spc="-210" baseline="-2710" dirty="0">
                <a:solidFill>
                  <a:srgbClr val="152969"/>
                </a:solidFill>
                <a:latin typeface="Microsoft Sans Serif"/>
                <a:cs typeface="Microsoft Sans Serif"/>
              </a:rPr>
              <a:t> е </a:t>
            </a:r>
            <a:r>
              <a:rPr sz="2098" spc="-210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н</a:t>
            </a:r>
            <a:r>
              <a:rPr lang="ru-RU" sz="2098" spc="-210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2098" spc="-210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ь</a:t>
            </a:r>
            <a:r>
              <a:rPr sz="2098" spc="-197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2098" spc="-197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    </a:t>
            </a:r>
            <a:r>
              <a:rPr sz="2098" spc="-77" baseline="-1355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зн</a:t>
            </a:r>
            <a:r>
              <a:rPr sz="1399" spc="-51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акомс</a:t>
            </a:r>
            <a:r>
              <a:rPr sz="2098" spc="-77" baseline="1355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тв</a:t>
            </a:r>
            <a:endParaRPr sz="2098" baseline="1355" dirty="0">
              <a:latin typeface="Microsoft Sans Serif"/>
              <a:cs typeface="Microsoft Sans Serif"/>
            </a:endParaRPr>
          </a:p>
          <a:p>
            <a:pPr marL="7148">
              <a:spcBef>
                <a:spcPts val="309"/>
              </a:spcBef>
            </a:pPr>
            <a:r>
              <a:rPr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Д</a:t>
            </a:r>
            <a:r>
              <a:rPr lang="ru-RU"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е</a:t>
            </a:r>
            <a:r>
              <a:rPr lang="ru-RU"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99" spc="-140" dirty="0">
                <a:solidFill>
                  <a:srgbClr val="152969"/>
                </a:solidFill>
                <a:latin typeface="Microsoft Sans Serif"/>
                <a:cs typeface="Microsoft Sans Serif"/>
              </a:rPr>
              <a:t>н</a:t>
            </a:r>
            <a:r>
              <a:rPr lang="ru-RU" sz="1399" spc="-140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99" spc="-140" dirty="0">
                <a:solidFill>
                  <a:srgbClr val="152969"/>
                </a:solidFill>
                <a:latin typeface="Microsoft Sans Serif"/>
                <a:cs typeface="Microsoft Sans Serif"/>
              </a:rPr>
              <a:t>ь</a:t>
            </a:r>
            <a:r>
              <a:rPr sz="1399" spc="-131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99" spc="-131" dirty="0">
                <a:solidFill>
                  <a:srgbClr val="152969"/>
                </a:solidFill>
                <a:latin typeface="Microsoft Sans Serif"/>
                <a:cs typeface="Microsoft Sans Serif"/>
              </a:rPr>
              <a:t>    </a:t>
            </a:r>
            <a:r>
              <a:rPr lang="ru-RU" sz="1399" spc="-92" dirty="0">
                <a:solidFill>
                  <a:srgbClr val="152969"/>
                </a:solidFill>
                <a:latin typeface="Microsoft Sans Serif"/>
                <a:cs typeface="Microsoft Sans Serif"/>
              </a:rPr>
              <a:t>спорта </a:t>
            </a:r>
            <a:endParaRPr sz="2098" baseline="1355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2094" y="5031491"/>
            <a:ext cx="1434201" cy="1485322"/>
            <a:chOff x="0" y="15750344"/>
            <a:chExt cx="4204335" cy="435419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8901" y="15750344"/>
              <a:ext cx="2165125" cy="16995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6555864"/>
              <a:ext cx="3114684" cy="35482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9697" y="18689859"/>
              <a:ext cx="2383790" cy="1414780"/>
            </a:xfrm>
            <a:custGeom>
              <a:avLst/>
              <a:gdLst/>
              <a:ahLst/>
              <a:cxnLst/>
              <a:rect l="l" t="t" r="r" b="b"/>
              <a:pathLst>
                <a:path w="2383790" h="1414780">
                  <a:moveTo>
                    <a:pt x="1492712" y="1103917"/>
                  </a:moveTo>
                  <a:lnTo>
                    <a:pt x="351566" y="1103917"/>
                  </a:lnTo>
                  <a:lnTo>
                    <a:pt x="375629" y="1099959"/>
                  </a:lnTo>
                  <a:lnTo>
                    <a:pt x="395573" y="1086015"/>
                  </a:lnTo>
                  <a:lnTo>
                    <a:pt x="421459" y="1055731"/>
                  </a:lnTo>
                  <a:lnTo>
                    <a:pt x="447686" y="1025451"/>
                  </a:lnTo>
                  <a:lnTo>
                    <a:pt x="500731" y="964923"/>
                  </a:lnTo>
                  <a:lnTo>
                    <a:pt x="513457" y="943749"/>
                  </a:lnTo>
                  <a:lnTo>
                    <a:pt x="518156" y="920398"/>
                  </a:lnTo>
                  <a:lnTo>
                    <a:pt x="514142" y="897280"/>
                  </a:lnTo>
                  <a:lnTo>
                    <a:pt x="500731" y="876805"/>
                  </a:lnTo>
                  <a:lnTo>
                    <a:pt x="495812" y="870688"/>
                  </a:lnTo>
                  <a:lnTo>
                    <a:pt x="488505" y="865814"/>
                  </a:lnTo>
                  <a:lnTo>
                    <a:pt x="481151" y="863377"/>
                  </a:lnTo>
                  <a:lnTo>
                    <a:pt x="678611" y="619508"/>
                  </a:lnTo>
                  <a:lnTo>
                    <a:pt x="757990" y="523157"/>
                  </a:lnTo>
                  <a:lnTo>
                    <a:pt x="797328" y="476073"/>
                  </a:lnTo>
                  <a:lnTo>
                    <a:pt x="836285" y="429996"/>
                  </a:lnTo>
                  <a:lnTo>
                    <a:pt x="874752" y="385134"/>
                  </a:lnTo>
                  <a:lnTo>
                    <a:pt x="912621" y="341695"/>
                  </a:lnTo>
                  <a:lnTo>
                    <a:pt x="949781" y="299889"/>
                  </a:lnTo>
                  <a:lnTo>
                    <a:pt x="986125" y="259925"/>
                  </a:lnTo>
                  <a:lnTo>
                    <a:pt x="1021541" y="222011"/>
                  </a:lnTo>
                  <a:lnTo>
                    <a:pt x="1055923" y="186356"/>
                  </a:lnTo>
                  <a:lnTo>
                    <a:pt x="1089159" y="153169"/>
                  </a:lnTo>
                  <a:lnTo>
                    <a:pt x="1121141" y="122659"/>
                  </a:lnTo>
                  <a:lnTo>
                    <a:pt x="1151760" y="95035"/>
                  </a:lnTo>
                  <a:lnTo>
                    <a:pt x="1208471" y="49277"/>
                  </a:lnTo>
                  <a:lnTo>
                    <a:pt x="1258419" y="17568"/>
                  </a:lnTo>
                  <a:lnTo>
                    <a:pt x="1300729" y="1578"/>
                  </a:lnTo>
                  <a:lnTo>
                    <a:pt x="1318747" y="0"/>
                  </a:lnTo>
                  <a:lnTo>
                    <a:pt x="1334528" y="2977"/>
                  </a:lnTo>
                  <a:lnTo>
                    <a:pt x="1376082" y="36534"/>
                  </a:lnTo>
                  <a:lnTo>
                    <a:pt x="1414048" y="75178"/>
                  </a:lnTo>
                  <a:lnTo>
                    <a:pt x="1460669" y="125412"/>
                  </a:lnTo>
                  <a:lnTo>
                    <a:pt x="1486853" y="154489"/>
                  </a:lnTo>
                  <a:lnTo>
                    <a:pt x="1514755" y="185998"/>
                  </a:lnTo>
                  <a:lnTo>
                    <a:pt x="1544224" y="219784"/>
                  </a:lnTo>
                  <a:lnTo>
                    <a:pt x="1575113" y="255694"/>
                  </a:lnTo>
                  <a:lnTo>
                    <a:pt x="1607273" y="293571"/>
                  </a:lnTo>
                  <a:lnTo>
                    <a:pt x="1640554" y="333261"/>
                  </a:lnTo>
                  <a:lnTo>
                    <a:pt x="1674807" y="374609"/>
                  </a:lnTo>
                  <a:lnTo>
                    <a:pt x="1709885" y="417460"/>
                  </a:lnTo>
                  <a:lnTo>
                    <a:pt x="1733170" y="446247"/>
                  </a:lnTo>
                  <a:lnTo>
                    <a:pt x="1256357" y="446247"/>
                  </a:lnTo>
                  <a:lnTo>
                    <a:pt x="1230207" y="459354"/>
                  </a:lnTo>
                  <a:lnTo>
                    <a:pt x="1214725" y="489016"/>
                  </a:lnTo>
                  <a:lnTo>
                    <a:pt x="1206041" y="534911"/>
                  </a:lnTo>
                  <a:lnTo>
                    <a:pt x="1200339" y="580922"/>
                  </a:lnTo>
                  <a:lnTo>
                    <a:pt x="1197842" y="627166"/>
                  </a:lnTo>
                  <a:lnTo>
                    <a:pt x="1198775" y="673759"/>
                  </a:lnTo>
                  <a:lnTo>
                    <a:pt x="1209560" y="706974"/>
                  </a:lnTo>
                  <a:lnTo>
                    <a:pt x="1233576" y="727036"/>
                  </a:lnTo>
                  <a:lnTo>
                    <a:pt x="1263901" y="733845"/>
                  </a:lnTo>
                  <a:lnTo>
                    <a:pt x="1956530" y="733845"/>
                  </a:lnTo>
                  <a:lnTo>
                    <a:pt x="1965979" y="746478"/>
                  </a:lnTo>
                  <a:lnTo>
                    <a:pt x="2002285" y="795773"/>
                  </a:lnTo>
                  <a:lnTo>
                    <a:pt x="2038074" y="845176"/>
                  </a:lnTo>
                  <a:lnTo>
                    <a:pt x="2073197" y="894532"/>
                  </a:lnTo>
                  <a:lnTo>
                    <a:pt x="2107549" y="943749"/>
                  </a:lnTo>
                  <a:lnTo>
                    <a:pt x="2126198" y="971040"/>
                  </a:lnTo>
                  <a:lnTo>
                    <a:pt x="1547200" y="971040"/>
                  </a:lnTo>
                  <a:lnTo>
                    <a:pt x="1524051" y="975966"/>
                  </a:lnTo>
                  <a:lnTo>
                    <a:pt x="1503199" y="989372"/>
                  </a:lnTo>
                  <a:lnTo>
                    <a:pt x="1488767" y="1009203"/>
                  </a:lnTo>
                  <a:lnTo>
                    <a:pt x="1484879" y="1033402"/>
                  </a:lnTo>
                  <a:lnTo>
                    <a:pt x="1492712" y="1103917"/>
                  </a:lnTo>
                  <a:close/>
                </a:path>
                <a:path w="2383790" h="1414780">
                  <a:moveTo>
                    <a:pt x="1956530" y="733845"/>
                  </a:moveTo>
                  <a:lnTo>
                    <a:pt x="1263901" y="733845"/>
                  </a:lnTo>
                  <a:lnTo>
                    <a:pt x="1293614" y="727302"/>
                  </a:lnTo>
                  <a:lnTo>
                    <a:pt x="1315791" y="707306"/>
                  </a:lnTo>
                  <a:lnTo>
                    <a:pt x="1323512" y="673759"/>
                  </a:lnTo>
                  <a:lnTo>
                    <a:pt x="1322636" y="636135"/>
                  </a:lnTo>
                  <a:lnTo>
                    <a:pt x="1323954" y="598519"/>
                  </a:lnTo>
                  <a:lnTo>
                    <a:pt x="1327797" y="560904"/>
                  </a:lnTo>
                  <a:lnTo>
                    <a:pt x="1334496" y="523279"/>
                  </a:lnTo>
                  <a:lnTo>
                    <a:pt x="1332247" y="488210"/>
                  </a:lnTo>
                  <a:lnTo>
                    <a:pt x="1314036" y="462478"/>
                  </a:lnTo>
                  <a:lnTo>
                    <a:pt x="1286520" y="447890"/>
                  </a:lnTo>
                  <a:lnTo>
                    <a:pt x="1256357" y="446247"/>
                  </a:lnTo>
                  <a:lnTo>
                    <a:pt x="1733170" y="446247"/>
                  </a:lnTo>
                  <a:lnTo>
                    <a:pt x="1781914" y="507050"/>
                  </a:lnTo>
                  <a:lnTo>
                    <a:pt x="1818569" y="553480"/>
                  </a:lnTo>
                  <a:lnTo>
                    <a:pt x="1855452" y="600792"/>
                  </a:lnTo>
                  <a:lnTo>
                    <a:pt x="1892414" y="648833"/>
                  </a:lnTo>
                  <a:lnTo>
                    <a:pt x="1929306" y="697446"/>
                  </a:lnTo>
                  <a:lnTo>
                    <a:pt x="1956530" y="733845"/>
                  </a:lnTo>
                  <a:close/>
                </a:path>
                <a:path w="2383790" h="1414780">
                  <a:moveTo>
                    <a:pt x="2289183" y="1227941"/>
                  </a:moveTo>
                  <a:lnTo>
                    <a:pt x="1561908" y="1227941"/>
                  </a:lnTo>
                  <a:lnTo>
                    <a:pt x="1585058" y="1223008"/>
                  </a:lnTo>
                  <a:lnTo>
                    <a:pt x="1605915" y="1209585"/>
                  </a:lnTo>
                  <a:lnTo>
                    <a:pt x="1620361" y="1189738"/>
                  </a:lnTo>
                  <a:lnTo>
                    <a:pt x="1624277" y="1165532"/>
                  </a:lnTo>
                  <a:lnTo>
                    <a:pt x="1609569" y="1033402"/>
                  </a:lnTo>
                  <a:lnTo>
                    <a:pt x="1603450" y="1009727"/>
                  </a:lnTo>
                  <a:lnTo>
                    <a:pt x="1590777" y="989838"/>
                  </a:lnTo>
                  <a:lnTo>
                    <a:pt x="1571907" y="976140"/>
                  </a:lnTo>
                  <a:lnTo>
                    <a:pt x="1547200" y="971040"/>
                  </a:lnTo>
                  <a:lnTo>
                    <a:pt x="2126198" y="971040"/>
                  </a:lnTo>
                  <a:lnTo>
                    <a:pt x="2173086" y="1040770"/>
                  </a:lnTo>
                  <a:lnTo>
                    <a:pt x="2204058" y="1088389"/>
                  </a:lnTo>
                  <a:lnTo>
                    <a:pt x="2233621" y="1135187"/>
                  </a:lnTo>
                  <a:lnTo>
                    <a:pt x="2261706" y="1181147"/>
                  </a:lnTo>
                  <a:lnTo>
                    <a:pt x="2287971" y="1225789"/>
                  </a:lnTo>
                  <a:lnTo>
                    <a:pt x="2289183" y="1227941"/>
                  </a:lnTo>
                  <a:close/>
                </a:path>
                <a:path w="2383790" h="1414780">
                  <a:moveTo>
                    <a:pt x="885839" y="1414239"/>
                  </a:moveTo>
                  <a:lnTo>
                    <a:pt x="0" y="1414239"/>
                  </a:lnTo>
                  <a:lnTo>
                    <a:pt x="3165" y="1402840"/>
                  </a:lnTo>
                  <a:lnTo>
                    <a:pt x="25953" y="1386055"/>
                  </a:lnTo>
                  <a:lnTo>
                    <a:pt x="51821" y="1363670"/>
                  </a:lnTo>
                  <a:lnTo>
                    <a:pt x="80588" y="1336068"/>
                  </a:lnTo>
                  <a:lnTo>
                    <a:pt x="112071" y="1303632"/>
                  </a:lnTo>
                  <a:lnTo>
                    <a:pt x="146196" y="1266624"/>
                  </a:lnTo>
                  <a:lnTo>
                    <a:pt x="182540" y="1225697"/>
                  </a:lnTo>
                  <a:lnTo>
                    <a:pt x="221122" y="1181008"/>
                  </a:lnTo>
                  <a:lnTo>
                    <a:pt x="261539" y="1133201"/>
                  </a:lnTo>
                  <a:lnTo>
                    <a:pt x="303882" y="1082335"/>
                  </a:lnTo>
                  <a:lnTo>
                    <a:pt x="307559" y="1086015"/>
                  </a:lnTo>
                  <a:lnTo>
                    <a:pt x="327503" y="1098924"/>
                  </a:lnTo>
                  <a:lnTo>
                    <a:pt x="351566" y="1103917"/>
                  </a:lnTo>
                  <a:lnTo>
                    <a:pt x="1492712" y="1103917"/>
                  </a:lnTo>
                  <a:lnTo>
                    <a:pt x="1499540" y="1165532"/>
                  </a:lnTo>
                  <a:lnTo>
                    <a:pt x="1505678" y="1189738"/>
                  </a:lnTo>
                  <a:lnTo>
                    <a:pt x="1518349" y="1209585"/>
                  </a:lnTo>
                  <a:lnTo>
                    <a:pt x="1537208" y="1223008"/>
                  </a:lnTo>
                  <a:lnTo>
                    <a:pt x="1561908" y="1227941"/>
                  </a:lnTo>
                  <a:lnTo>
                    <a:pt x="2289183" y="1227941"/>
                  </a:lnTo>
                  <a:lnTo>
                    <a:pt x="2306601" y="1258875"/>
                  </a:lnTo>
                  <a:lnTo>
                    <a:pt x="974252" y="1258875"/>
                  </a:lnTo>
                  <a:lnTo>
                    <a:pt x="952302" y="1266624"/>
                  </a:lnTo>
                  <a:lnTo>
                    <a:pt x="934712" y="1281935"/>
                  </a:lnTo>
                  <a:lnTo>
                    <a:pt x="922508" y="1303778"/>
                  </a:lnTo>
                  <a:lnTo>
                    <a:pt x="913526" y="1328338"/>
                  </a:lnTo>
                  <a:lnTo>
                    <a:pt x="904767" y="1352557"/>
                  </a:lnTo>
                  <a:lnTo>
                    <a:pt x="896009" y="1376543"/>
                  </a:lnTo>
                  <a:lnTo>
                    <a:pt x="887026" y="1400403"/>
                  </a:lnTo>
                  <a:lnTo>
                    <a:pt x="885839" y="1414239"/>
                  </a:lnTo>
                  <a:close/>
                </a:path>
                <a:path w="2383790" h="1414780">
                  <a:moveTo>
                    <a:pt x="2383278" y="1414239"/>
                  </a:moveTo>
                  <a:lnTo>
                    <a:pt x="1015099" y="1414239"/>
                  </a:lnTo>
                  <a:lnTo>
                    <a:pt x="1017062" y="1408871"/>
                  </a:lnTo>
                  <a:lnTo>
                    <a:pt x="1025804" y="1384663"/>
                  </a:lnTo>
                  <a:lnTo>
                    <a:pt x="1034546" y="1360680"/>
                  </a:lnTo>
                  <a:lnTo>
                    <a:pt x="1043521" y="1336799"/>
                  </a:lnTo>
                  <a:lnTo>
                    <a:pt x="1045601" y="1312888"/>
                  </a:lnTo>
                  <a:lnTo>
                    <a:pt x="1037128" y="1289550"/>
                  </a:lnTo>
                  <a:lnTo>
                    <a:pt x="1020856" y="1270567"/>
                  </a:lnTo>
                  <a:lnTo>
                    <a:pt x="999538" y="1259719"/>
                  </a:lnTo>
                  <a:lnTo>
                    <a:pt x="974252" y="1258875"/>
                  </a:lnTo>
                  <a:lnTo>
                    <a:pt x="2306601" y="1258875"/>
                  </a:lnTo>
                  <a:lnTo>
                    <a:pt x="2312358" y="1269100"/>
                  </a:lnTo>
                  <a:lnTo>
                    <a:pt x="2334791" y="1311061"/>
                  </a:lnTo>
                  <a:lnTo>
                    <a:pt x="2355070" y="1351426"/>
                  </a:lnTo>
                  <a:lnTo>
                    <a:pt x="2373044" y="1390039"/>
                  </a:lnTo>
                  <a:lnTo>
                    <a:pt x="2383278" y="1414239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952386" y="19136521"/>
              <a:ext cx="1322070" cy="967740"/>
            </a:xfrm>
            <a:custGeom>
              <a:avLst/>
              <a:gdLst/>
              <a:ahLst/>
              <a:cxnLst/>
              <a:rect l="l" t="t" r="r" b="b"/>
              <a:pathLst>
                <a:path w="1322070" h="967740">
                  <a:moveTo>
                    <a:pt x="1259220" y="781279"/>
                  </a:moveTo>
                  <a:lnTo>
                    <a:pt x="1215661" y="762457"/>
                  </a:lnTo>
                  <a:lnTo>
                    <a:pt x="1196851" y="718870"/>
                  </a:lnTo>
                  <a:lnTo>
                    <a:pt x="1185871" y="619777"/>
                  </a:lnTo>
                  <a:lnTo>
                    <a:pt x="1182190" y="586740"/>
                  </a:lnTo>
                  <a:lnTo>
                    <a:pt x="1186078" y="562541"/>
                  </a:lnTo>
                  <a:lnTo>
                    <a:pt x="1200510" y="542711"/>
                  </a:lnTo>
                  <a:lnTo>
                    <a:pt x="1221362" y="529304"/>
                  </a:lnTo>
                  <a:lnTo>
                    <a:pt x="1244511" y="524378"/>
                  </a:lnTo>
                  <a:lnTo>
                    <a:pt x="1269219" y="529479"/>
                  </a:lnTo>
                  <a:lnTo>
                    <a:pt x="1288088" y="543176"/>
                  </a:lnTo>
                  <a:lnTo>
                    <a:pt x="1300761" y="563065"/>
                  </a:lnTo>
                  <a:lnTo>
                    <a:pt x="1306880" y="586740"/>
                  </a:lnTo>
                  <a:lnTo>
                    <a:pt x="1310541" y="619777"/>
                  </a:lnTo>
                  <a:lnTo>
                    <a:pt x="1321589" y="718870"/>
                  </a:lnTo>
                  <a:lnTo>
                    <a:pt x="1317673" y="743076"/>
                  </a:lnTo>
                  <a:lnTo>
                    <a:pt x="1303226" y="762923"/>
                  </a:lnTo>
                  <a:lnTo>
                    <a:pt x="1282369" y="776346"/>
                  </a:lnTo>
                  <a:lnTo>
                    <a:pt x="1259220" y="781279"/>
                  </a:lnTo>
                  <a:close/>
                </a:path>
                <a:path w="1322070" h="967740">
                  <a:moveTo>
                    <a:pt x="1196851" y="718870"/>
                  </a:moveTo>
                  <a:lnTo>
                    <a:pt x="1182190" y="586740"/>
                  </a:lnTo>
                  <a:lnTo>
                    <a:pt x="1185871" y="619777"/>
                  </a:lnTo>
                  <a:lnTo>
                    <a:pt x="1196851" y="718870"/>
                  </a:lnTo>
                  <a:close/>
                </a:path>
                <a:path w="1322070" h="967740">
                  <a:moveTo>
                    <a:pt x="1321589" y="718870"/>
                  </a:moveTo>
                  <a:lnTo>
                    <a:pt x="1310541" y="619777"/>
                  </a:lnTo>
                  <a:lnTo>
                    <a:pt x="1306880" y="586740"/>
                  </a:lnTo>
                  <a:lnTo>
                    <a:pt x="1321589" y="718870"/>
                  </a:lnTo>
                  <a:close/>
                </a:path>
                <a:path w="1322070" h="967740">
                  <a:moveTo>
                    <a:pt x="961213" y="288396"/>
                  </a:moveTo>
                  <a:lnTo>
                    <a:pt x="930887" y="281580"/>
                  </a:lnTo>
                  <a:lnTo>
                    <a:pt x="906871" y="261511"/>
                  </a:lnTo>
                  <a:lnTo>
                    <a:pt x="896086" y="228292"/>
                  </a:lnTo>
                  <a:lnTo>
                    <a:pt x="895852" y="181726"/>
                  </a:lnTo>
                  <a:lnTo>
                    <a:pt x="898581" y="135497"/>
                  </a:lnTo>
                  <a:lnTo>
                    <a:pt x="904051" y="89491"/>
                  </a:lnTo>
                  <a:lnTo>
                    <a:pt x="912036" y="43597"/>
                  </a:lnTo>
                  <a:lnTo>
                    <a:pt x="927518" y="13418"/>
                  </a:lnTo>
                  <a:lnTo>
                    <a:pt x="953669" y="0"/>
                  </a:lnTo>
                  <a:lnTo>
                    <a:pt x="983831" y="1539"/>
                  </a:lnTo>
                  <a:lnTo>
                    <a:pt x="1011347" y="16231"/>
                  </a:lnTo>
                  <a:lnTo>
                    <a:pt x="1029558" y="42273"/>
                  </a:lnTo>
                  <a:lnTo>
                    <a:pt x="1031807" y="77860"/>
                  </a:lnTo>
                  <a:lnTo>
                    <a:pt x="1025108" y="114785"/>
                  </a:lnTo>
                  <a:lnTo>
                    <a:pt x="1021265" y="152162"/>
                  </a:lnTo>
                  <a:lnTo>
                    <a:pt x="1019948" y="189996"/>
                  </a:lnTo>
                  <a:lnTo>
                    <a:pt x="1020824" y="228292"/>
                  </a:lnTo>
                  <a:lnTo>
                    <a:pt x="1013103" y="261856"/>
                  </a:lnTo>
                  <a:lnTo>
                    <a:pt x="990925" y="281856"/>
                  </a:lnTo>
                  <a:lnTo>
                    <a:pt x="961213" y="288396"/>
                  </a:lnTo>
                  <a:close/>
                </a:path>
                <a:path w="1322070" h="967740">
                  <a:moveTo>
                    <a:pt x="713075" y="967577"/>
                  </a:moveTo>
                  <a:lnTo>
                    <a:pt x="583165" y="967577"/>
                  </a:lnTo>
                  <a:lnTo>
                    <a:pt x="584337" y="954984"/>
                  </a:lnTo>
                  <a:lnTo>
                    <a:pt x="593320" y="930424"/>
                  </a:lnTo>
                  <a:lnTo>
                    <a:pt x="602078" y="906200"/>
                  </a:lnTo>
                  <a:lnTo>
                    <a:pt x="619820" y="858311"/>
                  </a:lnTo>
                  <a:lnTo>
                    <a:pt x="649613" y="820715"/>
                  </a:lnTo>
                  <a:lnTo>
                    <a:pt x="671564" y="812925"/>
                  </a:lnTo>
                  <a:lnTo>
                    <a:pt x="696849" y="814300"/>
                  </a:lnTo>
                  <a:lnTo>
                    <a:pt x="718167" y="825127"/>
                  </a:lnTo>
                  <a:lnTo>
                    <a:pt x="734439" y="844113"/>
                  </a:lnTo>
                  <a:lnTo>
                    <a:pt x="742912" y="867462"/>
                  </a:lnTo>
                  <a:lnTo>
                    <a:pt x="740832" y="891380"/>
                  </a:lnTo>
                  <a:lnTo>
                    <a:pt x="731857" y="915932"/>
                  </a:lnTo>
                  <a:lnTo>
                    <a:pt x="723115" y="940140"/>
                  </a:lnTo>
                  <a:lnTo>
                    <a:pt x="714373" y="964124"/>
                  </a:lnTo>
                  <a:lnTo>
                    <a:pt x="713075" y="967577"/>
                  </a:lnTo>
                  <a:close/>
                </a:path>
                <a:path w="1322070" h="967740">
                  <a:moveTo>
                    <a:pt x="47660" y="661365"/>
                  </a:moveTo>
                  <a:lnTo>
                    <a:pt x="23580" y="656439"/>
                  </a:lnTo>
                  <a:lnTo>
                    <a:pt x="3629" y="643033"/>
                  </a:lnTo>
                  <a:lnTo>
                    <a:pt x="2435" y="641790"/>
                  </a:lnTo>
                  <a:lnTo>
                    <a:pt x="1193" y="640596"/>
                  </a:lnTo>
                  <a:lnTo>
                    <a:pt x="0" y="639353"/>
                  </a:lnTo>
                  <a:lnTo>
                    <a:pt x="177268" y="420395"/>
                  </a:lnTo>
                  <a:lnTo>
                    <a:pt x="184575" y="424026"/>
                  </a:lnTo>
                  <a:lnTo>
                    <a:pt x="190688" y="427706"/>
                  </a:lnTo>
                  <a:lnTo>
                    <a:pt x="196800" y="433823"/>
                  </a:lnTo>
                  <a:lnTo>
                    <a:pt x="210212" y="454297"/>
                  </a:lnTo>
                  <a:lnTo>
                    <a:pt x="214225" y="477410"/>
                  </a:lnTo>
                  <a:lnTo>
                    <a:pt x="209527" y="500747"/>
                  </a:lnTo>
                  <a:lnTo>
                    <a:pt x="196800" y="521893"/>
                  </a:lnTo>
                  <a:lnTo>
                    <a:pt x="170915" y="552178"/>
                  </a:lnTo>
                  <a:lnTo>
                    <a:pt x="91690" y="643033"/>
                  </a:lnTo>
                  <a:lnTo>
                    <a:pt x="71739" y="657124"/>
                  </a:lnTo>
                  <a:lnTo>
                    <a:pt x="47660" y="661365"/>
                  </a:lnTo>
                  <a:close/>
                </a:path>
              </a:pathLst>
            </a:custGeom>
            <a:solidFill>
              <a:srgbClr val="1A4A2F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09744" y="2002264"/>
            <a:ext cx="543918" cy="465313"/>
          </a:xfrm>
          <a:prstGeom prst="rect">
            <a:avLst/>
          </a:prstGeom>
        </p:spPr>
        <p:txBody>
          <a:bodyPr vert="horz" wrap="square" lIns="0" tIns="17329" rIns="0" bIns="0" rtlCol="0">
            <a:spAutoFit/>
          </a:bodyPr>
          <a:lstStyle/>
          <a:p>
            <a:pPr marL="123028" indent="-118913">
              <a:spcBef>
                <a:spcPts val="136"/>
              </a:spcBef>
              <a:buAutoNum type="arabicPlain"/>
              <a:tabLst>
                <a:tab pos="123245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</a:p>
          <a:p>
            <a:pPr marL="160066" indent="-153352">
              <a:spcBef>
                <a:spcPts val="279"/>
              </a:spcBef>
              <a:buAutoNum type="arabicPlain"/>
              <a:tabLst>
                <a:tab pos="160283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019581" y="550571"/>
            <a:ext cx="3976330" cy="526916"/>
          </a:xfrm>
          <a:prstGeom prst="rect">
            <a:avLst/>
          </a:prstGeom>
        </p:spPr>
        <p:txBody>
          <a:bodyPr vert="horz" wrap="square" lIns="0" tIns="4549" rIns="0" bIns="0" rtlCol="0" anchor="ctr">
            <a:spAutoFit/>
          </a:bodyPr>
          <a:lstStyle/>
          <a:p>
            <a:pPr marL="4332">
              <a:spcBef>
                <a:spcPts val="36"/>
              </a:spcBef>
            </a:pPr>
            <a:r>
              <a:rPr spc="-435" dirty="0"/>
              <a:t>Л</a:t>
            </a:r>
            <a:r>
              <a:rPr lang="ru-RU" spc="-435" dirty="0"/>
              <a:t> </a:t>
            </a:r>
            <a:r>
              <a:rPr spc="-653" dirty="0"/>
              <a:t>Е</a:t>
            </a:r>
            <a:r>
              <a:rPr lang="ru-RU" spc="-653" dirty="0"/>
              <a:t> </a:t>
            </a:r>
            <a:r>
              <a:rPr spc="-309" dirty="0"/>
              <a:t>Т</a:t>
            </a:r>
            <a:r>
              <a:rPr lang="ru-RU" spc="-309" dirty="0"/>
              <a:t> </a:t>
            </a:r>
            <a:r>
              <a:rPr spc="-605" dirty="0"/>
              <a:t>Н</a:t>
            </a:r>
            <a:r>
              <a:rPr lang="ru-RU" spc="-605" dirty="0"/>
              <a:t>   </a:t>
            </a:r>
            <a:r>
              <a:rPr spc="-310" dirty="0"/>
              <a:t>И</a:t>
            </a:r>
            <a:r>
              <a:rPr lang="ru-RU" spc="-310" dirty="0"/>
              <a:t> </a:t>
            </a:r>
            <a:r>
              <a:rPr spc="-309" dirty="0"/>
              <a:t>Й</a:t>
            </a:r>
            <a:r>
              <a:rPr spc="-145" dirty="0"/>
              <a:t> </a:t>
            </a:r>
            <a:r>
              <a:rPr lang="ru-RU" spc="-145" dirty="0"/>
              <a:t>  </a:t>
            </a:r>
            <a:r>
              <a:rPr spc="-435" dirty="0"/>
              <a:t>Л</a:t>
            </a:r>
            <a:r>
              <a:rPr lang="ru-RU" spc="-435" dirty="0"/>
              <a:t> </a:t>
            </a:r>
            <a:r>
              <a:rPr spc="-307" dirty="0"/>
              <a:t>А</a:t>
            </a:r>
            <a:r>
              <a:rPr lang="ru-RU" spc="-307" dirty="0"/>
              <a:t> </a:t>
            </a:r>
            <a:r>
              <a:rPr spc="-322" dirty="0"/>
              <a:t>Г</a:t>
            </a:r>
            <a:r>
              <a:rPr lang="ru-RU" spc="-322" dirty="0"/>
              <a:t> </a:t>
            </a:r>
            <a:r>
              <a:rPr spc="-653" dirty="0"/>
              <a:t>Е</a:t>
            </a:r>
            <a:r>
              <a:rPr lang="ru-RU" spc="-653" dirty="0"/>
              <a:t>  </a:t>
            </a:r>
            <a:r>
              <a:rPr spc="-798" dirty="0"/>
              <a:t>Р</a:t>
            </a:r>
            <a:r>
              <a:rPr lang="ru-RU" spc="-798" dirty="0"/>
              <a:t>      </a:t>
            </a:r>
            <a:r>
              <a:rPr spc="-756" dirty="0"/>
              <a:t>Ь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40603" y="1265075"/>
            <a:ext cx="3788854" cy="508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62"/>
              </a:lnSpc>
            </a:pPr>
            <a:r>
              <a:rPr lang="ru-RU" sz="6583" spc="-1161" baseline="3374" dirty="0">
                <a:solidFill>
                  <a:srgbClr val="FF1616"/>
                </a:solidFill>
                <a:latin typeface="Lucida Console" panose="020B0609040504020204" pitchFamily="49" charset="0"/>
                <a:cs typeface="Microsoft Sans Serif"/>
              </a:rPr>
              <a:t>Д о с т ы к </a:t>
            </a:r>
            <a:endParaRPr sz="6583" baseline="-4153" dirty="0">
              <a:latin typeface="Castellar" panose="020A0402060406010301" pitchFamily="18" charset="0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43177" y="2790027"/>
            <a:ext cx="538069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154218" indent="-150103">
              <a:spcBef>
                <a:spcPts val="138"/>
              </a:spcBef>
              <a:buAutoNum type="arabicPlain" startAt="3"/>
              <a:tabLst>
                <a:tab pos="154435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 dirty="0">
              <a:latin typeface="Microsoft Sans Serif"/>
              <a:cs typeface="Microsoft Sans Serif"/>
            </a:endParaRPr>
          </a:p>
          <a:p>
            <a:pPr marL="144688" indent="-137973">
              <a:spcBef>
                <a:spcPts val="281"/>
              </a:spcBef>
              <a:buAutoNum type="arabicPlain" startAt="3"/>
              <a:tabLst>
                <a:tab pos="144904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0150" y="3739152"/>
            <a:ext cx="533087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146204" indent="-142088">
              <a:spcBef>
                <a:spcPts val="138"/>
              </a:spcBef>
              <a:buAutoNum type="arabicPlain" startAt="5"/>
              <a:tabLst>
                <a:tab pos="146420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149453" indent="-142738">
              <a:spcBef>
                <a:spcPts val="279"/>
              </a:spcBef>
              <a:buAutoNum type="arabicPlain" startAt="5"/>
              <a:tabLst>
                <a:tab pos="149669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120000">
            <a:off x="4179782" y="3782257"/>
            <a:ext cx="191937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61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сказок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120000">
            <a:off x="4170457" y="3996299"/>
            <a:ext cx="14138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sz="1364" spc="-119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День</a:t>
            </a:r>
            <a:r>
              <a:rPr sz="1364" spc="101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64" spc="-63" dirty="0">
                <a:solidFill>
                  <a:srgbClr val="152969"/>
                </a:solidFill>
                <a:latin typeface="Microsoft Sans Serif"/>
                <a:cs typeface="Microsoft Sans Serif"/>
              </a:rPr>
              <a:t>театра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53293" y="4565959"/>
            <a:ext cx="532870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149236" indent="-145121">
              <a:spcBef>
                <a:spcPts val="138"/>
              </a:spcBef>
              <a:buAutoNum type="arabicPlain" startAt="7"/>
              <a:tabLst>
                <a:tab pos="149453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146420" indent="-139489">
              <a:spcBef>
                <a:spcPts val="279"/>
              </a:spcBef>
              <a:buAutoNum type="arabicPlain" startAt="7"/>
              <a:tabLst>
                <a:tab pos="146420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 rot="120000">
            <a:off x="4315662" y="4597534"/>
            <a:ext cx="129796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sz="1364" spc="-119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День</a:t>
            </a:r>
            <a:r>
              <a:rPr sz="1364" spc="109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64" spc="-67" dirty="0">
                <a:solidFill>
                  <a:srgbClr val="152969"/>
                </a:solidFill>
                <a:latin typeface="Microsoft Sans Serif"/>
                <a:cs typeface="Microsoft Sans Serif"/>
              </a:rPr>
              <a:t>наоборот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 rot="120000">
            <a:off x="4312364" y="4843357"/>
            <a:ext cx="25302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118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детских  игр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3832" y="5413777"/>
            <a:ext cx="638145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4332">
              <a:spcBef>
                <a:spcPts val="138"/>
              </a:spcBef>
            </a:pPr>
            <a:r>
              <a:rPr sz="1330" spc="-107" dirty="0">
                <a:solidFill>
                  <a:srgbClr val="152969"/>
                </a:solidFill>
                <a:latin typeface="Microsoft Sans Serif"/>
                <a:cs typeface="Microsoft Sans Serif"/>
              </a:rPr>
              <a:t>9</a:t>
            </a:r>
            <a:r>
              <a:rPr sz="1330" spc="96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56965">
              <a:spcBef>
                <a:spcPts val="276"/>
              </a:spcBef>
            </a:pPr>
            <a:r>
              <a:rPr sz="1330" spc="-220" dirty="0">
                <a:solidFill>
                  <a:srgbClr val="152969"/>
                </a:solidFill>
                <a:latin typeface="Microsoft Sans Serif"/>
                <a:cs typeface="Microsoft Sans Serif"/>
              </a:rPr>
              <a:t>1</a:t>
            </a:r>
            <a:r>
              <a:rPr sz="1330" spc="-215" dirty="0">
                <a:solidFill>
                  <a:srgbClr val="152969"/>
                </a:solidFill>
                <a:latin typeface="Microsoft Sans Serif"/>
                <a:cs typeface="Microsoft Sans Serif"/>
              </a:rPr>
              <a:t>0</a:t>
            </a:r>
            <a:r>
              <a:rPr sz="1330" spc="113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30" spc="-225" dirty="0">
                <a:solidFill>
                  <a:srgbClr val="152969"/>
                </a:solidFill>
                <a:latin typeface="Microsoft Sans Serif"/>
                <a:cs typeface="Microsoft Sans Serif"/>
              </a:rPr>
              <a:t>Д</a:t>
            </a:r>
            <a:r>
              <a:rPr sz="1995" spc="-268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Е</a:t>
            </a:r>
            <a:r>
              <a:rPr sz="1995" spc="-24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</a:t>
            </a:r>
            <a:r>
              <a:rPr sz="1995" spc="-437" baseline="2136" dirty="0">
                <a:solidFill>
                  <a:srgbClr val="152969"/>
                </a:solidFill>
                <a:latin typeface="Microsoft Sans Serif"/>
                <a:cs typeface="Microsoft Sans Serif"/>
              </a:rPr>
              <a:t>Ь</a:t>
            </a:r>
            <a:endParaRPr sz="1995" baseline="2136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 rot="120000">
            <a:off x="4322703" y="5427139"/>
            <a:ext cx="110414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sz="1364" spc="-119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День</a:t>
            </a:r>
            <a:r>
              <a:rPr sz="1364" spc="111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64" spc="-90" dirty="0">
                <a:solidFill>
                  <a:srgbClr val="152969"/>
                </a:solidFill>
                <a:latin typeface="Microsoft Sans Serif"/>
                <a:cs typeface="Microsoft Sans Serif"/>
              </a:rPr>
              <a:t>труда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 rot="120000">
            <a:off x="4415993" y="5672583"/>
            <a:ext cx="21369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89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экскурсий</a:t>
            </a:r>
            <a:endParaRPr sz="1364" dirty="0">
              <a:latin typeface="Microsoft Sans Serif"/>
              <a:cs typeface="Microsoft Sans Serif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A47E0B5-68FB-F9E3-2D56-14C05A6B0D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8757" y="1974008"/>
            <a:ext cx="645732" cy="5284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1805DB2-A694-AD46-6F3C-89C93BB166F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0190" y="2791861"/>
            <a:ext cx="654189" cy="6541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638FEEA-BF4A-F9E1-51E4-8564C088693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7915" y="1921838"/>
            <a:ext cx="797681" cy="5568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6EB8E16-8CC9-92CE-CD83-F6C548F648B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8867" y="3739152"/>
            <a:ext cx="757947" cy="568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BF8091C-4E67-4E85-9E4E-E4605ABE59F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7940" y="2711688"/>
            <a:ext cx="866070" cy="60448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2F4DB42-0821-C412-7F7B-F03BC6D4927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21717" y="4484790"/>
            <a:ext cx="860468" cy="57973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7BEC321-FB1B-8C72-251F-44FABF449EF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8722" y="4533248"/>
            <a:ext cx="925803" cy="53696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6AB0811-64AB-06C5-2E5F-51F43593B1B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4430" y="5287853"/>
            <a:ext cx="1117572" cy="62825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C308825-DD38-E05F-3B53-E90C90D6D88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00208" y="5362423"/>
            <a:ext cx="855374" cy="604488"/>
          </a:xfrm>
          <a:prstGeom prst="rect">
            <a:avLst/>
          </a:prstGeom>
        </p:spPr>
      </p:pic>
      <p:pic>
        <p:nvPicPr>
          <p:cNvPr id="10" name="Picture 6" descr="Летний школьный лагерь. Картинки для срисовки.">
            <a:extLst>
              <a:ext uri="{FF2B5EF4-FFF2-40B4-BE49-F238E27FC236}">
                <a16:creationId xmlns:a16="http://schemas.microsoft.com/office/drawing/2014/main" xmlns="" id="{34348ACD-3E11-545E-3811-7821ADC4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210" y="4168811"/>
            <a:ext cx="2478230" cy="2478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15D09C-4E0D-E982-8B23-322DE92071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8274" y="1242472"/>
            <a:ext cx="2383743" cy="1889924"/>
          </a:xfrm>
          <a:prstGeom prst="rect">
            <a:avLst/>
          </a:prstGeom>
        </p:spPr>
      </p:pic>
      <p:pic>
        <p:nvPicPr>
          <p:cNvPr id="12" name="Picture 2" descr="Летний школьный лагерь. Картинки для срисовки.">
            <a:extLst>
              <a:ext uri="{FF2B5EF4-FFF2-40B4-BE49-F238E27FC236}">
                <a16:creationId xmlns:a16="http://schemas.microsoft.com/office/drawing/2014/main" xmlns="" id="{6A75CCDA-60D3-EDE4-57E6-7C2FE266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7571">
            <a:off x="128805" y="2266699"/>
            <a:ext cx="2278272" cy="1768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98" y="1926284"/>
            <a:ext cx="3782081" cy="566012"/>
          </a:xfrm>
          <a:custGeom>
            <a:avLst/>
            <a:gdLst/>
            <a:ahLst/>
            <a:cxnLst/>
            <a:rect l="l" t="t" r="r" b="b"/>
            <a:pathLst>
              <a:path w="11087100" h="1659254">
                <a:moveTo>
                  <a:pt x="10982775" y="1531851"/>
                </a:moveTo>
                <a:lnTo>
                  <a:pt x="122166" y="1659105"/>
                </a:lnTo>
                <a:lnTo>
                  <a:pt x="81080" y="1651301"/>
                </a:lnTo>
                <a:lnTo>
                  <a:pt x="47290" y="1629120"/>
                </a:lnTo>
                <a:lnTo>
                  <a:pt x="24268" y="1595944"/>
                </a:lnTo>
                <a:lnTo>
                  <a:pt x="15483" y="1555155"/>
                </a:lnTo>
                <a:lnTo>
                  <a:pt x="0" y="233675"/>
                </a:lnTo>
                <a:lnTo>
                  <a:pt x="7826" y="192691"/>
                </a:lnTo>
                <a:lnTo>
                  <a:pt x="30065" y="158985"/>
                </a:lnTo>
                <a:lnTo>
                  <a:pt x="63325" y="136019"/>
                </a:lnTo>
                <a:lnTo>
                  <a:pt x="104218" y="127254"/>
                </a:lnTo>
                <a:lnTo>
                  <a:pt x="10964826" y="0"/>
                </a:lnTo>
                <a:lnTo>
                  <a:pt x="11005913" y="7804"/>
                </a:lnTo>
                <a:lnTo>
                  <a:pt x="11039703" y="29984"/>
                </a:lnTo>
                <a:lnTo>
                  <a:pt x="11062725" y="63160"/>
                </a:lnTo>
                <a:lnTo>
                  <a:pt x="11071509" y="103950"/>
                </a:lnTo>
                <a:lnTo>
                  <a:pt x="11086993" y="1425430"/>
                </a:lnTo>
                <a:lnTo>
                  <a:pt x="11079167" y="1466414"/>
                </a:lnTo>
                <a:lnTo>
                  <a:pt x="11056929" y="1500120"/>
                </a:lnTo>
                <a:lnTo>
                  <a:pt x="11023668" y="1523086"/>
                </a:lnTo>
                <a:lnTo>
                  <a:pt x="10982775" y="1531851"/>
                </a:lnTo>
                <a:close/>
              </a:path>
            </a:pathLst>
          </a:custGeom>
          <a:solidFill>
            <a:srgbClr val="FFFBE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sp>
        <p:nvSpPr>
          <p:cNvPr id="3" name="object 3"/>
          <p:cNvSpPr/>
          <p:nvPr/>
        </p:nvSpPr>
        <p:spPr>
          <a:xfrm>
            <a:off x="2678757" y="3621266"/>
            <a:ext cx="3790962" cy="751001"/>
          </a:xfrm>
          <a:custGeom>
            <a:avLst/>
            <a:gdLst/>
            <a:ahLst/>
            <a:cxnLst/>
            <a:rect l="l" t="t" r="r" b="b"/>
            <a:pathLst>
              <a:path w="11113135" h="2201545">
                <a:moveTo>
                  <a:pt x="11010190" y="1925522"/>
                </a:moveTo>
                <a:lnTo>
                  <a:pt x="151619" y="2201105"/>
                </a:lnTo>
                <a:lnTo>
                  <a:pt x="110434" y="2193853"/>
                </a:lnTo>
                <a:lnTo>
                  <a:pt x="76342" y="2172106"/>
                </a:lnTo>
                <a:lnTo>
                  <a:pt x="52866" y="2139202"/>
                </a:lnTo>
                <a:lnTo>
                  <a:pt x="43523" y="2098481"/>
                </a:lnTo>
                <a:lnTo>
                  <a:pt x="0" y="383559"/>
                </a:lnTo>
                <a:lnTo>
                  <a:pt x="7265" y="342417"/>
                </a:lnTo>
                <a:lnTo>
                  <a:pt x="29041" y="308365"/>
                </a:lnTo>
                <a:lnTo>
                  <a:pt x="61987" y="284916"/>
                </a:lnTo>
                <a:lnTo>
                  <a:pt x="102758" y="275583"/>
                </a:lnTo>
                <a:lnTo>
                  <a:pt x="10961315" y="0"/>
                </a:lnTo>
                <a:lnTo>
                  <a:pt x="11002509" y="7253"/>
                </a:lnTo>
                <a:lnTo>
                  <a:pt x="11036601" y="29001"/>
                </a:lnTo>
                <a:lnTo>
                  <a:pt x="11060077" y="61904"/>
                </a:lnTo>
                <a:lnTo>
                  <a:pt x="11069419" y="102625"/>
                </a:lnTo>
                <a:lnTo>
                  <a:pt x="11112943" y="1817547"/>
                </a:lnTo>
                <a:lnTo>
                  <a:pt x="11105678" y="1858689"/>
                </a:lnTo>
                <a:lnTo>
                  <a:pt x="11083902" y="1892741"/>
                </a:lnTo>
                <a:lnTo>
                  <a:pt x="11050956" y="1916190"/>
                </a:lnTo>
                <a:lnTo>
                  <a:pt x="11010190" y="1925522"/>
                </a:lnTo>
                <a:close/>
              </a:path>
            </a:pathLst>
          </a:custGeom>
          <a:solidFill>
            <a:srgbClr val="FFFBE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sp>
        <p:nvSpPr>
          <p:cNvPr id="4" name="object 4"/>
          <p:cNvSpPr/>
          <p:nvPr/>
        </p:nvSpPr>
        <p:spPr>
          <a:xfrm>
            <a:off x="2675972" y="2692636"/>
            <a:ext cx="3794644" cy="756849"/>
          </a:xfrm>
          <a:custGeom>
            <a:avLst/>
            <a:gdLst/>
            <a:ahLst/>
            <a:cxnLst/>
            <a:rect l="l" t="t" r="r" b="b"/>
            <a:pathLst>
              <a:path w="11123930" h="2218690">
                <a:moveTo>
                  <a:pt x="10956332" y="2218102"/>
                </a:moveTo>
                <a:lnTo>
                  <a:pt x="101588" y="1826407"/>
                </a:lnTo>
                <a:lnTo>
                  <a:pt x="60922" y="1816627"/>
                </a:lnTo>
                <a:lnTo>
                  <a:pt x="28231" y="1792797"/>
                </a:lnTo>
                <a:lnTo>
                  <a:pt x="6822" y="1758469"/>
                </a:lnTo>
                <a:lnTo>
                  <a:pt x="0" y="1717196"/>
                </a:lnTo>
                <a:lnTo>
                  <a:pt x="58298" y="101605"/>
                </a:lnTo>
                <a:lnTo>
                  <a:pt x="68078" y="60931"/>
                </a:lnTo>
                <a:lnTo>
                  <a:pt x="91905" y="28235"/>
                </a:lnTo>
                <a:lnTo>
                  <a:pt x="126229" y="6823"/>
                </a:lnTo>
                <a:lnTo>
                  <a:pt x="167496" y="0"/>
                </a:lnTo>
                <a:lnTo>
                  <a:pt x="11022238" y="391694"/>
                </a:lnTo>
                <a:lnTo>
                  <a:pt x="11062906" y="401474"/>
                </a:lnTo>
                <a:lnTo>
                  <a:pt x="11095597" y="425305"/>
                </a:lnTo>
                <a:lnTo>
                  <a:pt x="11117005" y="459632"/>
                </a:lnTo>
                <a:lnTo>
                  <a:pt x="11123828" y="500906"/>
                </a:lnTo>
                <a:lnTo>
                  <a:pt x="11065529" y="2116496"/>
                </a:lnTo>
                <a:lnTo>
                  <a:pt x="11055749" y="2157170"/>
                </a:lnTo>
                <a:lnTo>
                  <a:pt x="11031922" y="2189866"/>
                </a:lnTo>
                <a:lnTo>
                  <a:pt x="10997599" y="2211278"/>
                </a:lnTo>
                <a:lnTo>
                  <a:pt x="10956332" y="2218102"/>
                </a:lnTo>
                <a:close/>
              </a:path>
            </a:pathLst>
          </a:custGeom>
          <a:solidFill>
            <a:srgbClr val="FFFBE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grpSp>
        <p:nvGrpSpPr>
          <p:cNvPr id="6" name="object 6"/>
          <p:cNvGrpSpPr/>
          <p:nvPr/>
        </p:nvGrpSpPr>
        <p:grpSpPr>
          <a:xfrm>
            <a:off x="2675972" y="4502291"/>
            <a:ext cx="3828214" cy="2359959"/>
            <a:chOff x="1548353" y="13308265"/>
            <a:chExt cx="11120120" cy="6795770"/>
          </a:xfrm>
        </p:grpSpPr>
        <p:sp>
          <p:nvSpPr>
            <p:cNvPr id="7" name="object 7"/>
            <p:cNvSpPr/>
            <p:nvPr/>
          </p:nvSpPr>
          <p:spPr>
            <a:xfrm>
              <a:off x="6997196" y="17980322"/>
              <a:ext cx="1438275" cy="1429385"/>
            </a:xfrm>
            <a:custGeom>
              <a:avLst/>
              <a:gdLst/>
              <a:ahLst/>
              <a:cxnLst/>
              <a:rect l="l" t="t" r="r" b="b"/>
              <a:pathLst>
                <a:path w="1438275" h="1429384">
                  <a:moveTo>
                    <a:pt x="781258" y="1429313"/>
                  </a:moveTo>
                  <a:lnTo>
                    <a:pt x="610549" y="1381618"/>
                  </a:lnTo>
                  <a:lnTo>
                    <a:pt x="543057" y="1243867"/>
                  </a:lnTo>
                  <a:lnTo>
                    <a:pt x="534808" y="1099803"/>
                  </a:lnTo>
                  <a:lnTo>
                    <a:pt x="541830" y="1033171"/>
                  </a:lnTo>
                  <a:lnTo>
                    <a:pt x="478861" y="1081918"/>
                  </a:lnTo>
                  <a:lnTo>
                    <a:pt x="330245" y="1159866"/>
                  </a:lnTo>
                  <a:lnTo>
                    <a:pt x="156424" y="1164580"/>
                  </a:lnTo>
                  <a:lnTo>
                    <a:pt x="17836" y="993622"/>
                  </a:lnTo>
                  <a:lnTo>
                    <a:pt x="0" y="806501"/>
                  </a:lnTo>
                  <a:lnTo>
                    <a:pt x="66000" y="700765"/>
                  </a:lnTo>
                  <a:lnTo>
                    <a:pt x="152238" y="653862"/>
                  </a:lnTo>
                  <a:lnTo>
                    <a:pt x="195117" y="643240"/>
                  </a:lnTo>
                  <a:lnTo>
                    <a:pt x="166324" y="548709"/>
                  </a:lnTo>
                  <a:lnTo>
                    <a:pt x="127410" y="337553"/>
                  </a:lnTo>
                  <a:lnTo>
                    <a:pt x="149581" y="118431"/>
                  </a:lnTo>
                  <a:lnTo>
                    <a:pt x="304038" y="0"/>
                  </a:lnTo>
                  <a:lnTo>
                    <a:pt x="503111" y="34523"/>
                  </a:lnTo>
                  <a:lnTo>
                    <a:pt x="623439" y="151903"/>
                  </a:lnTo>
                  <a:lnTo>
                    <a:pt x="682682" y="277250"/>
                  </a:lnTo>
                  <a:lnTo>
                    <a:pt x="698505" y="335674"/>
                  </a:lnTo>
                  <a:lnTo>
                    <a:pt x="795471" y="312090"/>
                  </a:lnTo>
                  <a:lnTo>
                    <a:pt x="1018683" y="290650"/>
                  </a:lnTo>
                  <a:lnTo>
                    <a:pt x="1266610" y="345326"/>
                  </a:lnTo>
                  <a:lnTo>
                    <a:pt x="1437723" y="550087"/>
                  </a:lnTo>
                  <a:lnTo>
                    <a:pt x="1405428" y="794122"/>
                  </a:lnTo>
                  <a:lnTo>
                    <a:pt x="1205859" y="935198"/>
                  </a:lnTo>
                  <a:lnTo>
                    <a:pt x="981574" y="1000159"/>
                  </a:lnTo>
                  <a:lnTo>
                    <a:pt x="875133" y="1015848"/>
                  </a:lnTo>
                  <a:lnTo>
                    <a:pt x="904897" y="1075718"/>
                  </a:lnTo>
                  <a:lnTo>
                    <a:pt x="946683" y="1209956"/>
                  </a:lnTo>
                  <a:lnTo>
                    <a:pt x="929225" y="1350506"/>
                  </a:lnTo>
                  <a:lnTo>
                    <a:pt x="781258" y="1429313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53" y="13308265"/>
              <a:ext cx="11119541" cy="67955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46055" y="18498379"/>
              <a:ext cx="338455" cy="426720"/>
            </a:xfrm>
            <a:custGeom>
              <a:avLst/>
              <a:gdLst/>
              <a:ahLst/>
              <a:cxnLst/>
              <a:rect l="l" t="t" r="r" b="b"/>
              <a:pathLst>
                <a:path w="338454" h="426719">
                  <a:moveTo>
                    <a:pt x="199152" y="426248"/>
                  </a:moveTo>
                  <a:lnTo>
                    <a:pt x="146613" y="417386"/>
                  </a:lnTo>
                  <a:lnTo>
                    <a:pt x="95776" y="402202"/>
                  </a:lnTo>
                  <a:lnTo>
                    <a:pt x="54569" y="385028"/>
                  </a:lnTo>
                  <a:lnTo>
                    <a:pt x="5554" y="332623"/>
                  </a:lnTo>
                  <a:lnTo>
                    <a:pt x="0" y="291345"/>
                  </a:lnTo>
                  <a:lnTo>
                    <a:pt x="8583" y="235985"/>
                  </a:lnTo>
                  <a:lnTo>
                    <a:pt x="27609" y="181918"/>
                  </a:lnTo>
                  <a:lnTo>
                    <a:pt x="55218" y="130196"/>
                  </a:lnTo>
                  <a:lnTo>
                    <a:pt x="88417" y="83482"/>
                  </a:lnTo>
                  <a:lnTo>
                    <a:pt x="124213" y="44442"/>
                  </a:lnTo>
                  <a:lnTo>
                    <a:pt x="159615" y="15738"/>
                  </a:lnTo>
                  <a:lnTo>
                    <a:pt x="217264" y="0"/>
                  </a:lnTo>
                  <a:lnTo>
                    <a:pt x="239742" y="12428"/>
                  </a:lnTo>
                  <a:lnTo>
                    <a:pt x="285984" y="62666"/>
                  </a:lnTo>
                  <a:lnTo>
                    <a:pt x="306488" y="102419"/>
                  </a:lnTo>
                  <a:lnTo>
                    <a:pt x="323072" y="153223"/>
                  </a:lnTo>
                  <a:lnTo>
                    <a:pt x="334106" y="216052"/>
                  </a:lnTo>
                  <a:lnTo>
                    <a:pt x="337960" y="291876"/>
                  </a:lnTo>
                  <a:lnTo>
                    <a:pt x="331350" y="341303"/>
                  </a:lnTo>
                  <a:lnTo>
                    <a:pt x="312774" y="379835"/>
                  </a:lnTo>
                  <a:lnTo>
                    <a:pt x="283622" y="407091"/>
                  </a:lnTo>
                  <a:lnTo>
                    <a:pt x="245285" y="422689"/>
                  </a:lnTo>
                  <a:lnTo>
                    <a:pt x="199152" y="426248"/>
                  </a:lnTo>
                  <a:close/>
                </a:path>
              </a:pathLst>
            </a:custGeom>
            <a:solidFill>
              <a:srgbClr val="E46265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7907" y="0"/>
            <a:ext cx="1136858" cy="33110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 rot="20038908">
            <a:off x="160075" y="242509"/>
            <a:ext cx="2024908" cy="1314631"/>
            <a:chOff x="0" y="0"/>
            <a:chExt cx="5935980" cy="38538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00" y="0"/>
              <a:ext cx="5564172" cy="26040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1784481"/>
              <a:ext cx="1673225" cy="2069464"/>
            </a:xfrm>
            <a:custGeom>
              <a:avLst/>
              <a:gdLst/>
              <a:ahLst/>
              <a:cxnLst/>
              <a:rect l="l" t="t" r="r" b="b"/>
              <a:pathLst>
                <a:path w="1673225" h="2069464">
                  <a:moveTo>
                    <a:pt x="0" y="2069214"/>
                  </a:moveTo>
                  <a:lnTo>
                    <a:pt x="0" y="0"/>
                  </a:lnTo>
                  <a:lnTo>
                    <a:pt x="36680" y="23680"/>
                  </a:lnTo>
                  <a:lnTo>
                    <a:pt x="78677" y="54163"/>
                  </a:lnTo>
                  <a:lnTo>
                    <a:pt x="119481" y="86031"/>
                  </a:lnTo>
                  <a:lnTo>
                    <a:pt x="159058" y="119113"/>
                  </a:lnTo>
                  <a:lnTo>
                    <a:pt x="197613" y="153441"/>
                  </a:lnTo>
                  <a:lnTo>
                    <a:pt x="235191" y="188913"/>
                  </a:lnTo>
                  <a:lnTo>
                    <a:pt x="263550" y="219041"/>
                  </a:lnTo>
                  <a:lnTo>
                    <a:pt x="289716" y="251220"/>
                  </a:lnTo>
                  <a:lnTo>
                    <a:pt x="314884" y="284207"/>
                  </a:lnTo>
                  <a:lnTo>
                    <a:pt x="340250" y="316758"/>
                  </a:lnTo>
                  <a:lnTo>
                    <a:pt x="344392" y="323683"/>
                  </a:lnTo>
                  <a:lnTo>
                    <a:pt x="346929" y="330439"/>
                  </a:lnTo>
                  <a:lnTo>
                    <a:pt x="347692" y="338632"/>
                  </a:lnTo>
                  <a:lnTo>
                    <a:pt x="361628" y="360731"/>
                  </a:lnTo>
                  <a:lnTo>
                    <a:pt x="380621" y="370887"/>
                  </a:lnTo>
                  <a:lnTo>
                    <a:pt x="1145318" y="451125"/>
                  </a:lnTo>
                  <a:lnTo>
                    <a:pt x="1149832" y="489322"/>
                  </a:lnTo>
                  <a:lnTo>
                    <a:pt x="1155585" y="540832"/>
                  </a:lnTo>
                  <a:lnTo>
                    <a:pt x="1165076" y="591518"/>
                  </a:lnTo>
                  <a:lnTo>
                    <a:pt x="1187121" y="636625"/>
                  </a:lnTo>
                  <a:lnTo>
                    <a:pt x="1230576" y="663292"/>
                  </a:lnTo>
                  <a:lnTo>
                    <a:pt x="1277962" y="677799"/>
                  </a:lnTo>
                  <a:lnTo>
                    <a:pt x="1322245" y="696667"/>
                  </a:lnTo>
                  <a:lnTo>
                    <a:pt x="1363714" y="719447"/>
                  </a:lnTo>
                  <a:lnTo>
                    <a:pt x="1402656" y="745688"/>
                  </a:lnTo>
                  <a:lnTo>
                    <a:pt x="1439358" y="774938"/>
                  </a:lnTo>
                  <a:lnTo>
                    <a:pt x="1474109" y="806748"/>
                  </a:lnTo>
                  <a:lnTo>
                    <a:pt x="1507196" y="840667"/>
                  </a:lnTo>
                  <a:lnTo>
                    <a:pt x="1538906" y="876245"/>
                  </a:lnTo>
                  <a:lnTo>
                    <a:pt x="1569529" y="913030"/>
                  </a:lnTo>
                  <a:lnTo>
                    <a:pt x="1594193" y="946953"/>
                  </a:lnTo>
                  <a:lnTo>
                    <a:pt x="1616410" y="982444"/>
                  </a:lnTo>
                  <a:lnTo>
                    <a:pt x="1635729" y="1019457"/>
                  </a:lnTo>
                  <a:lnTo>
                    <a:pt x="1651698" y="1057944"/>
                  </a:lnTo>
                  <a:lnTo>
                    <a:pt x="1666600" y="1106976"/>
                  </a:lnTo>
                  <a:lnTo>
                    <a:pt x="1672690" y="1157575"/>
                  </a:lnTo>
                  <a:lnTo>
                    <a:pt x="1670037" y="1208348"/>
                  </a:lnTo>
                  <a:lnTo>
                    <a:pt x="1658710" y="1257899"/>
                  </a:lnTo>
                  <a:lnTo>
                    <a:pt x="1638776" y="1304833"/>
                  </a:lnTo>
                  <a:lnTo>
                    <a:pt x="1603462" y="1362986"/>
                  </a:lnTo>
                  <a:lnTo>
                    <a:pt x="1563710" y="1417023"/>
                  </a:lnTo>
                  <a:lnTo>
                    <a:pt x="1535169" y="1446149"/>
                  </a:lnTo>
                  <a:lnTo>
                    <a:pt x="1502722" y="1470454"/>
                  </a:lnTo>
                  <a:lnTo>
                    <a:pt x="1466898" y="1489233"/>
                  </a:lnTo>
                  <a:lnTo>
                    <a:pt x="1428229" y="1501781"/>
                  </a:lnTo>
                  <a:lnTo>
                    <a:pt x="1382080" y="1513722"/>
                  </a:lnTo>
                  <a:lnTo>
                    <a:pt x="1334700" y="1520316"/>
                  </a:lnTo>
                  <a:lnTo>
                    <a:pt x="1292865" y="1521651"/>
                  </a:lnTo>
                  <a:lnTo>
                    <a:pt x="1110064" y="1502470"/>
                  </a:lnTo>
                  <a:lnTo>
                    <a:pt x="1095559" y="1501506"/>
                  </a:lnTo>
                  <a:lnTo>
                    <a:pt x="1051602" y="1502826"/>
                  </a:lnTo>
                  <a:lnTo>
                    <a:pt x="1000614" y="1526681"/>
                  </a:lnTo>
                  <a:lnTo>
                    <a:pt x="982014" y="1578272"/>
                  </a:lnTo>
                  <a:lnTo>
                    <a:pt x="978724" y="1633048"/>
                  </a:lnTo>
                  <a:lnTo>
                    <a:pt x="970948" y="1685460"/>
                  </a:lnTo>
                  <a:lnTo>
                    <a:pt x="958680" y="1736859"/>
                  </a:lnTo>
                  <a:lnTo>
                    <a:pt x="942081" y="1786993"/>
                  </a:lnTo>
                  <a:lnTo>
                    <a:pt x="921315" y="1835608"/>
                  </a:lnTo>
                  <a:lnTo>
                    <a:pt x="896541" y="1882450"/>
                  </a:lnTo>
                  <a:lnTo>
                    <a:pt x="861783" y="1929507"/>
                  </a:lnTo>
                  <a:lnTo>
                    <a:pt x="815043" y="1963138"/>
                  </a:lnTo>
                  <a:lnTo>
                    <a:pt x="745032" y="1994478"/>
                  </a:lnTo>
                  <a:lnTo>
                    <a:pt x="134568" y="1930424"/>
                  </a:lnTo>
                  <a:lnTo>
                    <a:pt x="110694" y="1932228"/>
                  </a:lnTo>
                  <a:lnTo>
                    <a:pt x="90625" y="1944168"/>
                  </a:lnTo>
                  <a:lnTo>
                    <a:pt x="74632" y="1966574"/>
                  </a:lnTo>
                  <a:lnTo>
                    <a:pt x="50560" y="2006729"/>
                  </a:lnTo>
                  <a:lnTo>
                    <a:pt x="22862" y="2044070"/>
                  </a:lnTo>
                  <a:lnTo>
                    <a:pt x="0" y="2069214"/>
                  </a:lnTo>
                  <a:close/>
                </a:path>
                <a:path w="1673225" h="2069464">
                  <a:moveTo>
                    <a:pt x="1145318" y="451125"/>
                  </a:moveTo>
                  <a:lnTo>
                    <a:pt x="380621" y="370887"/>
                  </a:lnTo>
                  <a:lnTo>
                    <a:pt x="401842" y="368500"/>
                  </a:lnTo>
                  <a:lnTo>
                    <a:pt x="422465" y="352968"/>
                  </a:lnTo>
                  <a:lnTo>
                    <a:pt x="437229" y="334793"/>
                  </a:lnTo>
                  <a:lnTo>
                    <a:pt x="451271" y="316239"/>
                  </a:lnTo>
                  <a:lnTo>
                    <a:pt x="465013" y="297653"/>
                  </a:lnTo>
                  <a:lnTo>
                    <a:pt x="478874" y="279383"/>
                  </a:lnTo>
                  <a:lnTo>
                    <a:pt x="492711" y="260858"/>
                  </a:lnTo>
                  <a:lnTo>
                    <a:pt x="506159" y="241683"/>
                  </a:lnTo>
                  <a:lnTo>
                    <a:pt x="519307" y="222477"/>
                  </a:lnTo>
                  <a:lnTo>
                    <a:pt x="532240" y="203857"/>
                  </a:lnTo>
                  <a:lnTo>
                    <a:pt x="564860" y="165582"/>
                  </a:lnTo>
                  <a:lnTo>
                    <a:pt x="601557" y="136585"/>
                  </a:lnTo>
                  <a:lnTo>
                    <a:pt x="641816" y="116583"/>
                  </a:lnTo>
                  <a:lnTo>
                    <a:pt x="685414" y="105151"/>
                  </a:lnTo>
                  <a:lnTo>
                    <a:pt x="731935" y="101957"/>
                  </a:lnTo>
                  <a:lnTo>
                    <a:pt x="781010" y="106648"/>
                  </a:lnTo>
                  <a:lnTo>
                    <a:pt x="830346" y="117897"/>
                  </a:lnTo>
                  <a:lnTo>
                    <a:pt x="876796" y="133634"/>
                  </a:lnTo>
                  <a:lnTo>
                    <a:pt x="920386" y="153786"/>
                  </a:lnTo>
                  <a:lnTo>
                    <a:pt x="961143" y="178281"/>
                  </a:lnTo>
                  <a:lnTo>
                    <a:pt x="999094" y="207045"/>
                  </a:lnTo>
                  <a:lnTo>
                    <a:pt x="1034266" y="240004"/>
                  </a:lnTo>
                  <a:lnTo>
                    <a:pt x="1066685" y="277086"/>
                  </a:lnTo>
                  <a:lnTo>
                    <a:pt x="1096378" y="318216"/>
                  </a:lnTo>
                  <a:lnTo>
                    <a:pt x="1117696" y="358405"/>
                  </a:lnTo>
                  <a:lnTo>
                    <a:pt x="1133780" y="400630"/>
                  </a:lnTo>
                  <a:lnTo>
                    <a:pt x="1144527" y="444425"/>
                  </a:lnTo>
                  <a:lnTo>
                    <a:pt x="1145318" y="451125"/>
                  </a:lnTo>
                  <a:close/>
                </a:path>
                <a:path w="1673225" h="2069464">
                  <a:moveTo>
                    <a:pt x="1238308" y="1518613"/>
                  </a:moveTo>
                  <a:lnTo>
                    <a:pt x="1190327" y="1510892"/>
                  </a:lnTo>
                  <a:lnTo>
                    <a:pt x="1292865" y="1521651"/>
                  </a:lnTo>
                  <a:lnTo>
                    <a:pt x="1286604" y="1521850"/>
                  </a:lnTo>
                  <a:lnTo>
                    <a:pt x="1238308" y="1518613"/>
                  </a:lnTo>
                  <a:close/>
                </a:path>
                <a:path w="1673225" h="2069464">
                  <a:moveTo>
                    <a:pt x="472383" y="2051313"/>
                  </a:moveTo>
                  <a:lnTo>
                    <a:pt x="421028" y="2043904"/>
                  </a:lnTo>
                  <a:lnTo>
                    <a:pt x="370633" y="2033304"/>
                  </a:lnTo>
                  <a:lnTo>
                    <a:pt x="321357" y="2019075"/>
                  </a:lnTo>
                  <a:lnTo>
                    <a:pt x="273359" y="2000780"/>
                  </a:lnTo>
                  <a:lnTo>
                    <a:pt x="226798" y="1977980"/>
                  </a:lnTo>
                  <a:lnTo>
                    <a:pt x="181835" y="1950240"/>
                  </a:lnTo>
                  <a:lnTo>
                    <a:pt x="175751" y="1946356"/>
                  </a:lnTo>
                  <a:lnTo>
                    <a:pt x="168062" y="1942304"/>
                  </a:lnTo>
                  <a:lnTo>
                    <a:pt x="161977" y="1938421"/>
                  </a:lnTo>
                  <a:lnTo>
                    <a:pt x="134568" y="1930424"/>
                  </a:lnTo>
                  <a:lnTo>
                    <a:pt x="745032" y="1994478"/>
                  </a:lnTo>
                  <a:lnTo>
                    <a:pt x="682704" y="2021580"/>
                  </a:lnTo>
                  <a:lnTo>
                    <a:pt x="638163" y="2040307"/>
                  </a:lnTo>
                  <a:lnTo>
                    <a:pt x="581923" y="2054281"/>
                  </a:lnTo>
                  <a:lnTo>
                    <a:pt x="553389" y="2056510"/>
                  </a:lnTo>
                  <a:lnTo>
                    <a:pt x="524538" y="2055967"/>
                  </a:lnTo>
                  <a:lnTo>
                    <a:pt x="472383" y="205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</p:grpSp>
      <p:sp>
        <p:nvSpPr>
          <p:cNvPr id="17" name="object 17"/>
          <p:cNvSpPr/>
          <p:nvPr/>
        </p:nvSpPr>
        <p:spPr>
          <a:xfrm>
            <a:off x="6353899" y="468065"/>
            <a:ext cx="642261" cy="846094"/>
          </a:xfrm>
          <a:custGeom>
            <a:avLst/>
            <a:gdLst/>
            <a:ahLst/>
            <a:cxnLst/>
            <a:rect l="l" t="t" r="r" b="b"/>
            <a:pathLst>
              <a:path w="1882775" h="2480310">
                <a:moveTo>
                  <a:pt x="538437" y="2098750"/>
                </a:moveTo>
                <a:lnTo>
                  <a:pt x="492373" y="2093407"/>
                </a:lnTo>
                <a:lnTo>
                  <a:pt x="446915" y="2083415"/>
                </a:lnTo>
                <a:lnTo>
                  <a:pt x="402418" y="2068781"/>
                </a:lnTo>
                <a:lnTo>
                  <a:pt x="332740" y="2041558"/>
                </a:lnTo>
                <a:lnTo>
                  <a:pt x="264581" y="2011953"/>
                </a:lnTo>
                <a:lnTo>
                  <a:pt x="219607" y="1988679"/>
                </a:lnTo>
                <a:lnTo>
                  <a:pt x="178175" y="1961211"/>
                </a:lnTo>
                <a:lnTo>
                  <a:pt x="139951" y="1930031"/>
                </a:lnTo>
                <a:lnTo>
                  <a:pt x="104604" y="1895623"/>
                </a:lnTo>
                <a:lnTo>
                  <a:pt x="71801" y="1858468"/>
                </a:lnTo>
                <a:lnTo>
                  <a:pt x="41209" y="1819051"/>
                </a:lnTo>
                <a:lnTo>
                  <a:pt x="13231" y="1770281"/>
                </a:lnTo>
                <a:lnTo>
                  <a:pt x="0" y="1720040"/>
                </a:lnTo>
                <a:lnTo>
                  <a:pt x="935" y="1667790"/>
                </a:lnTo>
                <a:lnTo>
                  <a:pt x="15461" y="1612994"/>
                </a:lnTo>
                <a:lnTo>
                  <a:pt x="41124" y="1561644"/>
                </a:lnTo>
                <a:lnTo>
                  <a:pt x="74640" y="1518584"/>
                </a:lnTo>
                <a:lnTo>
                  <a:pt x="114184" y="1481559"/>
                </a:lnTo>
                <a:lnTo>
                  <a:pt x="157931" y="1448312"/>
                </a:lnTo>
                <a:lnTo>
                  <a:pt x="204877" y="1420351"/>
                </a:lnTo>
                <a:lnTo>
                  <a:pt x="221070" y="1410876"/>
                </a:lnTo>
                <a:lnTo>
                  <a:pt x="253787" y="1389287"/>
                </a:lnTo>
                <a:lnTo>
                  <a:pt x="282418" y="1361549"/>
                </a:lnTo>
                <a:lnTo>
                  <a:pt x="290733" y="1341504"/>
                </a:lnTo>
                <a:lnTo>
                  <a:pt x="290016" y="1319875"/>
                </a:lnTo>
                <a:lnTo>
                  <a:pt x="280587" y="1295108"/>
                </a:lnTo>
                <a:lnTo>
                  <a:pt x="275524" y="1285415"/>
                </a:lnTo>
                <a:lnTo>
                  <a:pt x="266092" y="1265467"/>
                </a:lnTo>
                <a:lnTo>
                  <a:pt x="239588" y="1210975"/>
                </a:lnTo>
                <a:lnTo>
                  <a:pt x="225289" y="1166576"/>
                </a:lnTo>
                <a:lnTo>
                  <a:pt x="217676" y="1122558"/>
                </a:lnTo>
                <a:lnTo>
                  <a:pt x="216290" y="1078901"/>
                </a:lnTo>
                <a:lnTo>
                  <a:pt x="220675" y="1035584"/>
                </a:lnTo>
                <a:lnTo>
                  <a:pt x="230373" y="992588"/>
                </a:lnTo>
                <a:lnTo>
                  <a:pt x="244927" y="949892"/>
                </a:lnTo>
                <a:lnTo>
                  <a:pt x="263880" y="907476"/>
                </a:lnTo>
                <a:lnTo>
                  <a:pt x="286773" y="865320"/>
                </a:lnTo>
                <a:lnTo>
                  <a:pt x="310333" y="830987"/>
                </a:lnTo>
                <a:lnTo>
                  <a:pt x="337832" y="799927"/>
                </a:lnTo>
                <a:lnTo>
                  <a:pt x="369080" y="772438"/>
                </a:lnTo>
                <a:lnTo>
                  <a:pt x="403887" y="748817"/>
                </a:lnTo>
                <a:lnTo>
                  <a:pt x="437760" y="728805"/>
                </a:lnTo>
                <a:lnTo>
                  <a:pt x="471848" y="709769"/>
                </a:lnTo>
                <a:lnTo>
                  <a:pt x="506497" y="691428"/>
                </a:lnTo>
                <a:lnTo>
                  <a:pt x="542055" y="673499"/>
                </a:lnTo>
                <a:lnTo>
                  <a:pt x="613993" y="654992"/>
                </a:lnTo>
                <a:lnTo>
                  <a:pt x="750621" y="652806"/>
                </a:lnTo>
                <a:lnTo>
                  <a:pt x="781808" y="652345"/>
                </a:lnTo>
                <a:lnTo>
                  <a:pt x="848032" y="644968"/>
                </a:lnTo>
                <a:lnTo>
                  <a:pt x="887321" y="604077"/>
                </a:lnTo>
                <a:lnTo>
                  <a:pt x="896692" y="566666"/>
                </a:lnTo>
                <a:lnTo>
                  <a:pt x="905432" y="518105"/>
                </a:lnTo>
                <a:lnTo>
                  <a:pt x="916326" y="469988"/>
                </a:lnTo>
                <a:lnTo>
                  <a:pt x="929348" y="422372"/>
                </a:lnTo>
                <a:lnTo>
                  <a:pt x="944473" y="375314"/>
                </a:lnTo>
                <a:lnTo>
                  <a:pt x="961674" y="328872"/>
                </a:lnTo>
                <a:lnTo>
                  <a:pt x="980926" y="283101"/>
                </a:lnTo>
                <a:lnTo>
                  <a:pt x="1002203" y="238059"/>
                </a:lnTo>
                <a:lnTo>
                  <a:pt x="1025479" y="193803"/>
                </a:lnTo>
                <a:lnTo>
                  <a:pt x="1049286" y="156610"/>
                </a:lnTo>
                <a:lnTo>
                  <a:pt x="1076801" y="121871"/>
                </a:lnTo>
                <a:lnTo>
                  <a:pt x="1107536" y="89694"/>
                </a:lnTo>
                <a:lnTo>
                  <a:pt x="1141004" y="60187"/>
                </a:lnTo>
                <a:lnTo>
                  <a:pt x="1185476" y="39434"/>
                </a:lnTo>
                <a:lnTo>
                  <a:pt x="1234798" y="25157"/>
                </a:lnTo>
                <a:lnTo>
                  <a:pt x="1283720" y="14066"/>
                </a:lnTo>
                <a:lnTo>
                  <a:pt x="1332224" y="6170"/>
                </a:lnTo>
                <a:lnTo>
                  <a:pt x="1380297" y="1478"/>
                </a:lnTo>
                <a:lnTo>
                  <a:pt x="1427921" y="0"/>
                </a:lnTo>
                <a:lnTo>
                  <a:pt x="1475081" y="1745"/>
                </a:lnTo>
                <a:lnTo>
                  <a:pt x="1521762" y="6722"/>
                </a:lnTo>
                <a:lnTo>
                  <a:pt x="1567947" y="14942"/>
                </a:lnTo>
                <a:lnTo>
                  <a:pt x="1613620" y="26414"/>
                </a:lnTo>
                <a:lnTo>
                  <a:pt x="1658767" y="41146"/>
                </a:lnTo>
                <a:lnTo>
                  <a:pt x="1703370" y="59150"/>
                </a:lnTo>
                <a:lnTo>
                  <a:pt x="1747415" y="80433"/>
                </a:lnTo>
                <a:lnTo>
                  <a:pt x="1790885" y="105005"/>
                </a:lnTo>
                <a:lnTo>
                  <a:pt x="1833765" y="132877"/>
                </a:lnTo>
                <a:lnTo>
                  <a:pt x="1877537" y="164706"/>
                </a:lnTo>
                <a:lnTo>
                  <a:pt x="1882418" y="2148738"/>
                </a:lnTo>
                <a:lnTo>
                  <a:pt x="1872869" y="2162152"/>
                </a:lnTo>
                <a:lnTo>
                  <a:pt x="1867028" y="2171912"/>
                </a:lnTo>
                <a:lnTo>
                  <a:pt x="780556" y="2057911"/>
                </a:lnTo>
                <a:lnTo>
                  <a:pt x="753195" y="2063222"/>
                </a:lnTo>
                <a:lnTo>
                  <a:pt x="745371" y="2065234"/>
                </a:lnTo>
                <a:lnTo>
                  <a:pt x="737498" y="2067718"/>
                </a:lnTo>
                <a:lnTo>
                  <a:pt x="729591" y="2070516"/>
                </a:lnTo>
                <a:lnTo>
                  <a:pt x="721668" y="2073471"/>
                </a:lnTo>
                <a:lnTo>
                  <a:pt x="676723" y="2086803"/>
                </a:lnTo>
                <a:lnTo>
                  <a:pt x="630966" y="2095455"/>
                </a:lnTo>
                <a:lnTo>
                  <a:pt x="584752" y="2099435"/>
                </a:lnTo>
                <a:lnTo>
                  <a:pt x="538437" y="2098750"/>
                </a:lnTo>
                <a:close/>
              </a:path>
              <a:path w="1882775" h="2480310">
                <a:moveTo>
                  <a:pt x="1249180" y="2479827"/>
                </a:moveTo>
                <a:lnTo>
                  <a:pt x="1195451" y="2473878"/>
                </a:lnTo>
                <a:lnTo>
                  <a:pt x="1142618" y="2462491"/>
                </a:lnTo>
                <a:lnTo>
                  <a:pt x="1091234" y="2445806"/>
                </a:lnTo>
                <a:lnTo>
                  <a:pt x="1041853" y="2423963"/>
                </a:lnTo>
                <a:lnTo>
                  <a:pt x="998856" y="2396654"/>
                </a:lnTo>
                <a:lnTo>
                  <a:pt x="961778" y="2362816"/>
                </a:lnTo>
                <a:lnTo>
                  <a:pt x="931353" y="2323003"/>
                </a:lnTo>
                <a:lnTo>
                  <a:pt x="908318" y="2277770"/>
                </a:lnTo>
                <a:lnTo>
                  <a:pt x="881502" y="2212891"/>
                </a:lnTo>
                <a:lnTo>
                  <a:pt x="856073" y="2146886"/>
                </a:lnTo>
                <a:lnTo>
                  <a:pt x="851248" y="2134676"/>
                </a:lnTo>
                <a:lnTo>
                  <a:pt x="835897" y="2097319"/>
                </a:lnTo>
                <a:lnTo>
                  <a:pt x="802866" y="2061443"/>
                </a:lnTo>
                <a:lnTo>
                  <a:pt x="780556" y="2057911"/>
                </a:lnTo>
                <a:lnTo>
                  <a:pt x="1867028" y="2171912"/>
                </a:lnTo>
                <a:lnTo>
                  <a:pt x="1818935" y="2243021"/>
                </a:lnTo>
                <a:lnTo>
                  <a:pt x="1786441" y="2278824"/>
                </a:lnTo>
                <a:lnTo>
                  <a:pt x="1750506" y="2311158"/>
                </a:lnTo>
                <a:lnTo>
                  <a:pt x="1711296" y="2339760"/>
                </a:lnTo>
                <a:lnTo>
                  <a:pt x="1668982" y="2364364"/>
                </a:lnTo>
                <a:lnTo>
                  <a:pt x="1626211" y="2387145"/>
                </a:lnTo>
                <a:lnTo>
                  <a:pt x="1582724" y="2408244"/>
                </a:lnTo>
                <a:lnTo>
                  <a:pt x="1538459" y="2427314"/>
                </a:lnTo>
                <a:lnTo>
                  <a:pt x="1493352" y="2444012"/>
                </a:lnTo>
                <a:lnTo>
                  <a:pt x="1447341" y="2457994"/>
                </a:lnTo>
                <a:lnTo>
                  <a:pt x="1400362" y="2468915"/>
                </a:lnTo>
                <a:lnTo>
                  <a:pt x="1352353" y="2476432"/>
                </a:lnTo>
                <a:lnTo>
                  <a:pt x="1303250" y="2480200"/>
                </a:lnTo>
                <a:lnTo>
                  <a:pt x="1249180" y="2479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/>
          </a:p>
        </p:txBody>
      </p:sp>
      <p:sp>
        <p:nvSpPr>
          <p:cNvPr id="18" name="object 18"/>
          <p:cNvSpPr txBox="1"/>
          <p:nvPr/>
        </p:nvSpPr>
        <p:spPr>
          <a:xfrm rot="120000">
            <a:off x="4280416" y="2849123"/>
            <a:ext cx="154135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38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патриотизма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 rot="120000">
            <a:off x="4273026" y="3072542"/>
            <a:ext cx="154571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266" dirty="0">
                <a:solidFill>
                  <a:srgbClr val="152969"/>
                </a:solidFill>
                <a:latin typeface="Microsoft Sans Serif"/>
                <a:cs typeface="Microsoft Sans Serif"/>
              </a:rPr>
              <a:t>Д е  н  ь    м  у  з   ы   к  и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8065" y="1944681"/>
            <a:ext cx="1757625" cy="485507"/>
          </a:xfrm>
          <a:prstGeom prst="rect">
            <a:avLst/>
          </a:prstGeom>
        </p:spPr>
        <p:txBody>
          <a:bodyPr vert="horz" wrap="square" lIns="0" tIns="16246" rIns="0" bIns="0" rtlCol="0">
            <a:spAutoFit/>
          </a:bodyPr>
          <a:lstStyle/>
          <a:p>
            <a:pPr marL="4332">
              <a:spcBef>
                <a:spcPts val="128"/>
              </a:spcBef>
            </a:pPr>
            <a:r>
              <a:rPr sz="2098" spc="-210" baseline="-2710" dirty="0">
                <a:solidFill>
                  <a:srgbClr val="152969"/>
                </a:solidFill>
                <a:latin typeface="Microsoft Sans Serif"/>
                <a:cs typeface="Microsoft Sans Serif"/>
              </a:rPr>
              <a:t>Д</a:t>
            </a:r>
            <a:r>
              <a:rPr lang="ru-RU" sz="2098" spc="-210" baseline="-2710" dirty="0">
                <a:solidFill>
                  <a:srgbClr val="152969"/>
                </a:solidFill>
                <a:latin typeface="Microsoft Sans Serif"/>
                <a:cs typeface="Microsoft Sans Serif"/>
              </a:rPr>
              <a:t> е </a:t>
            </a:r>
            <a:r>
              <a:rPr sz="2098" spc="-210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н</a:t>
            </a:r>
            <a:r>
              <a:rPr lang="ru-RU" sz="2098" spc="-210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2098" spc="-210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ь</a:t>
            </a:r>
            <a:r>
              <a:rPr sz="2098" spc="-197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2098" spc="-197" baseline="-2032" dirty="0">
                <a:solidFill>
                  <a:srgbClr val="152969"/>
                </a:solidFill>
                <a:latin typeface="Microsoft Sans Serif"/>
                <a:cs typeface="Microsoft Sans Serif"/>
              </a:rPr>
              <a:t>    </a:t>
            </a:r>
            <a:r>
              <a:rPr sz="2098" spc="-77" baseline="-1355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зн</a:t>
            </a:r>
            <a:r>
              <a:rPr sz="1399" spc="-51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акомс</a:t>
            </a:r>
            <a:r>
              <a:rPr sz="2098" spc="-77" baseline="1355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тв</a:t>
            </a:r>
            <a:endParaRPr sz="2098" baseline="1355" dirty="0">
              <a:latin typeface="Microsoft Sans Serif"/>
              <a:cs typeface="Microsoft Sans Serif"/>
            </a:endParaRPr>
          </a:p>
          <a:p>
            <a:pPr marL="7148">
              <a:spcBef>
                <a:spcPts val="309"/>
              </a:spcBef>
            </a:pPr>
            <a:r>
              <a:rPr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Д</a:t>
            </a:r>
            <a:r>
              <a:rPr lang="ru-RU"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е</a:t>
            </a:r>
            <a:r>
              <a:rPr lang="ru-RU" sz="2098" spc="-210" baseline="-1355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99" spc="-140" dirty="0">
                <a:solidFill>
                  <a:srgbClr val="152969"/>
                </a:solidFill>
                <a:latin typeface="Microsoft Sans Serif"/>
                <a:cs typeface="Microsoft Sans Serif"/>
              </a:rPr>
              <a:t>н</a:t>
            </a:r>
            <a:r>
              <a:rPr lang="ru-RU" sz="1399" spc="-140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99" spc="-140" dirty="0">
                <a:solidFill>
                  <a:srgbClr val="152969"/>
                </a:solidFill>
                <a:latin typeface="Microsoft Sans Serif"/>
                <a:cs typeface="Microsoft Sans Serif"/>
              </a:rPr>
              <a:t>ь</a:t>
            </a:r>
            <a:r>
              <a:rPr sz="1399" spc="-131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99" spc="-131" dirty="0">
                <a:solidFill>
                  <a:srgbClr val="152969"/>
                </a:solidFill>
                <a:latin typeface="Microsoft Sans Serif"/>
                <a:cs typeface="Microsoft Sans Serif"/>
              </a:rPr>
              <a:t>    </a:t>
            </a:r>
            <a:r>
              <a:rPr lang="ru-RU" sz="1399" spc="-92" dirty="0">
                <a:solidFill>
                  <a:srgbClr val="152969"/>
                </a:solidFill>
                <a:latin typeface="Microsoft Sans Serif"/>
                <a:cs typeface="Microsoft Sans Serif"/>
              </a:rPr>
              <a:t>спорта </a:t>
            </a:r>
            <a:endParaRPr sz="2098" baseline="1355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8726" y="4430787"/>
            <a:ext cx="1434201" cy="1485322"/>
            <a:chOff x="0" y="15750344"/>
            <a:chExt cx="4204335" cy="435419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8901" y="15750344"/>
              <a:ext cx="2165125" cy="16995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6555864"/>
              <a:ext cx="3114684" cy="35482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9697" y="18689859"/>
              <a:ext cx="2383790" cy="1414780"/>
            </a:xfrm>
            <a:custGeom>
              <a:avLst/>
              <a:gdLst/>
              <a:ahLst/>
              <a:cxnLst/>
              <a:rect l="l" t="t" r="r" b="b"/>
              <a:pathLst>
                <a:path w="2383790" h="1414780">
                  <a:moveTo>
                    <a:pt x="1492712" y="1103917"/>
                  </a:moveTo>
                  <a:lnTo>
                    <a:pt x="351566" y="1103917"/>
                  </a:lnTo>
                  <a:lnTo>
                    <a:pt x="375629" y="1099959"/>
                  </a:lnTo>
                  <a:lnTo>
                    <a:pt x="395573" y="1086015"/>
                  </a:lnTo>
                  <a:lnTo>
                    <a:pt x="421459" y="1055731"/>
                  </a:lnTo>
                  <a:lnTo>
                    <a:pt x="447686" y="1025451"/>
                  </a:lnTo>
                  <a:lnTo>
                    <a:pt x="500731" y="964923"/>
                  </a:lnTo>
                  <a:lnTo>
                    <a:pt x="513457" y="943749"/>
                  </a:lnTo>
                  <a:lnTo>
                    <a:pt x="518156" y="920398"/>
                  </a:lnTo>
                  <a:lnTo>
                    <a:pt x="514142" y="897280"/>
                  </a:lnTo>
                  <a:lnTo>
                    <a:pt x="500731" y="876805"/>
                  </a:lnTo>
                  <a:lnTo>
                    <a:pt x="495812" y="870688"/>
                  </a:lnTo>
                  <a:lnTo>
                    <a:pt x="488505" y="865814"/>
                  </a:lnTo>
                  <a:lnTo>
                    <a:pt x="481151" y="863377"/>
                  </a:lnTo>
                  <a:lnTo>
                    <a:pt x="678611" y="619508"/>
                  </a:lnTo>
                  <a:lnTo>
                    <a:pt x="757990" y="523157"/>
                  </a:lnTo>
                  <a:lnTo>
                    <a:pt x="797328" y="476073"/>
                  </a:lnTo>
                  <a:lnTo>
                    <a:pt x="836285" y="429996"/>
                  </a:lnTo>
                  <a:lnTo>
                    <a:pt x="874752" y="385134"/>
                  </a:lnTo>
                  <a:lnTo>
                    <a:pt x="912621" y="341695"/>
                  </a:lnTo>
                  <a:lnTo>
                    <a:pt x="949781" y="299889"/>
                  </a:lnTo>
                  <a:lnTo>
                    <a:pt x="986125" y="259925"/>
                  </a:lnTo>
                  <a:lnTo>
                    <a:pt x="1021541" y="222011"/>
                  </a:lnTo>
                  <a:lnTo>
                    <a:pt x="1055923" y="186356"/>
                  </a:lnTo>
                  <a:lnTo>
                    <a:pt x="1089159" y="153169"/>
                  </a:lnTo>
                  <a:lnTo>
                    <a:pt x="1121141" y="122659"/>
                  </a:lnTo>
                  <a:lnTo>
                    <a:pt x="1151760" y="95035"/>
                  </a:lnTo>
                  <a:lnTo>
                    <a:pt x="1208471" y="49277"/>
                  </a:lnTo>
                  <a:lnTo>
                    <a:pt x="1258419" y="17568"/>
                  </a:lnTo>
                  <a:lnTo>
                    <a:pt x="1300729" y="1578"/>
                  </a:lnTo>
                  <a:lnTo>
                    <a:pt x="1318747" y="0"/>
                  </a:lnTo>
                  <a:lnTo>
                    <a:pt x="1334528" y="2977"/>
                  </a:lnTo>
                  <a:lnTo>
                    <a:pt x="1376082" y="36534"/>
                  </a:lnTo>
                  <a:lnTo>
                    <a:pt x="1414048" y="75178"/>
                  </a:lnTo>
                  <a:lnTo>
                    <a:pt x="1460669" y="125412"/>
                  </a:lnTo>
                  <a:lnTo>
                    <a:pt x="1486853" y="154489"/>
                  </a:lnTo>
                  <a:lnTo>
                    <a:pt x="1514755" y="185998"/>
                  </a:lnTo>
                  <a:lnTo>
                    <a:pt x="1544224" y="219784"/>
                  </a:lnTo>
                  <a:lnTo>
                    <a:pt x="1575113" y="255694"/>
                  </a:lnTo>
                  <a:lnTo>
                    <a:pt x="1607273" y="293571"/>
                  </a:lnTo>
                  <a:lnTo>
                    <a:pt x="1640554" y="333261"/>
                  </a:lnTo>
                  <a:lnTo>
                    <a:pt x="1674807" y="374609"/>
                  </a:lnTo>
                  <a:lnTo>
                    <a:pt x="1709885" y="417460"/>
                  </a:lnTo>
                  <a:lnTo>
                    <a:pt x="1733170" y="446247"/>
                  </a:lnTo>
                  <a:lnTo>
                    <a:pt x="1256357" y="446247"/>
                  </a:lnTo>
                  <a:lnTo>
                    <a:pt x="1230207" y="459354"/>
                  </a:lnTo>
                  <a:lnTo>
                    <a:pt x="1214725" y="489016"/>
                  </a:lnTo>
                  <a:lnTo>
                    <a:pt x="1206041" y="534911"/>
                  </a:lnTo>
                  <a:lnTo>
                    <a:pt x="1200339" y="580922"/>
                  </a:lnTo>
                  <a:lnTo>
                    <a:pt x="1197842" y="627166"/>
                  </a:lnTo>
                  <a:lnTo>
                    <a:pt x="1198775" y="673759"/>
                  </a:lnTo>
                  <a:lnTo>
                    <a:pt x="1209560" y="706974"/>
                  </a:lnTo>
                  <a:lnTo>
                    <a:pt x="1233576" y="727036"/>
                  </a:lnTo>
                  <a:lnTo>
                    <a:pt x="1263901" y="733845"/>
                  </a:lnTo>
                  <a:lnTo>
                    <a:pt x="1956530" y="733845"/>
                  </a:lnTo>
                  <a:lnTo>
                    <a:pt x="1965979" y="746478"/>
                  </a:lnTo>
                  <a:lnTo>
                    <a:pt x="2002285" y="795773"/>
                  </a:lnTo>
                  <a:lnTo>
                    <a:pt x="2038074" y="845176"/>
                  </a:lnTo>
                  <a:lnTo>
                    <a:pt x="2073197" y="894532"/>
                  </a:lnTo>
                  <a:lnTo>
                    <a:pt x="2107549" y="943749"/>
                  </a:lnTo>
                  <a:lnTo>
                    <a:pt x="2126198" y="971040"/>
                  </a:lnTo>
                  <a:lnTo>
                    <a:pt x="1547200" y="971040"/>
                  </a:lnTo>
                  <a:lnTo>
                    <a:pt x="1524051" y="975966"/>
                  </a:lnTo>
                  <a:lnTo>
                    <a:pt x="1503199" y="989372"/>
                  </a:lnTo>
                  <a:lnTo>
                    <a:pt x="1488767" y="1009203"/>
                  </a:lnTo>
                  <a:lnTo>
                    <a:pt x="1484879" y="1033402"/>
                  </a:lnTo>
                  <a:lnTo>
                    <a:pt x="1492712" y="1103917"/>
                  </a:lnTo>
                  <a:close/>
                </a:path>
                <a:path w="2383790" h="1414780">
                  <a:moveTo>
                    <a:pt x="1956530" y="733845"/>
                  </a:moveTo>
                  <a:lnTo>
                    <a:pt x="1263901" y="733845"/>
                  </a:lnTo>
                  <a:lnTo>
                    <a:pt x="1293614" y="727302"/>
                  </a:lnTo>
                  <a:lnTo>
                    <a:pt x="1315791" y="707306"/>
                  </a:lnTo>
                  <a:lnTo>
                    <a:pt x="1323512" y="673759"/>
                  </a:lnTo>
                  <a:lnTo>
                    <a:pt x="1322636" y="636135"/>
                  </a:lnTo>
                  <a:lnTo>
                    <a:pt x="1323954" y="598519"/>
                  </a:lnTo>
                  <a:lnTo>
                    <a:pt x="1327797" y="560904"/>
                  </a:lnTo>
                  <a:lnTo>
                    <a:pt x="1334496" y="523279"/>
                  </a:lnTo>
                  <a:lnTo>
                    <a:pt x="1332247" y="488210"/>
                  </a:lnTo>
                  <a:lnTo>
                    <a:pt x="1314036" y="462478"/>
                  </a:lnTo>
                  <a:lnTo>
                    <a:pt x="1286520" y="447890"/>
                  </a:lnTo>
                  <a:lnTo>
                    <a:pt x="1256357" y="446247"/>
                  </a:lnTo>
                  <a:lnTo>
                    <a:pt x="1733170" y="446247"/>
                  </a:lnTo>
                  <a:lnTo>
                    <a:pt x="1781914" y="507050"/>
                  </a:lnTo>
                  <a:lnTo>
                    <a:pt x="1818569" y="553480"/>
                  </a:lnTo>
                  <a:lnTo>
                    <a:pt x="1855452" y="600792"/>
                  </a:lnTo>
                  <a:lnTo>
                    <a:pt x="1892414" y="648833"/>
                  </a:lnTo>
                  <a:lnTo>
                    <a:pt x="1929306" y="697446"/>
                  </a:lnTo>
                  <a:lnTo>
                    <a:pt x="1956530" y="733845"/>
                  </a:lnTo>
                  <a:close/>
                </a:path>
                <a:path w="2383790" h="1414780">
                  <a:moveTo>
                    <a:pt x="2289183" y="1227941"/>
                  </a:moveTo>
                  <a:lnTo>
                    <a:pt x="1561908" y="1227941"/>
                  </a:lnTo>
                  <a:lnTo>
                    <a:pt x="1585058" y="1223008"/>
                  </a:lnTo>
                  <a:lnTo>
                    <a:pt x="1605915" y="1209585"/>
                  </a:lnTo>
                  <a:lnTo>
                    <a:pt x="1620361" y="1189738"/>
                  </a:lnTo>
                  <a:lnTo>
                    <a:pt x="1624277" y="1165532"/>
                  </a:lnTo>
                  <a:lnTo>
                    <a:pt x="1609569" y="1033402"/>
                  </a:lnTo>
                  <a:lnTo>
                    <a:pt x="1603450" y="1009727"/>
                  </a:lnTo>
                  <a:lnTo>
                    <a:pt x="1590777" y="989838"/>
                  </a:lnTo>
                  <a:lnTo>
                    <a:pt x="1571907" y="976140"/>
                  </a:lnTo>
                  <a:lnTo>
                    <a:pt x="1547200" y="971040"/>
                  </a:lnTo>
                  <a:lnTo>
                    <a:pt x="2126198" y="971040"/>
                  </a:lnTo>
                  <a:lnTo>
                    <a:pt x="2173086" y="1040770"/>
                  </a:lnTo>
                  <a:lnTo>
                    <a:pt x="2204058" y="1088389"/>
                  </a:lnTo>
                  <a:lnTo>
                    <a:pt x="2233621" y="1135187"/>
                  </a:lnTo>
                  <a:lnTo>
                    <a:pt x="2261706" y="1181147"/>
                  </a:lnTo>
                  <a:lnTo>
                    <a:pt x="2287971" y="1225789"/>
                  </a:lnTo>
                  <a:lnTo>
                    <a:pt x="2289183" y="1227941"/>
                  </a:lnTo>
                  <a:close/>
                </a:path>
                <a:path w="2383790" h="1414780">
                  <a:moveTo>
                    <a:pt x="885839" y="1414239"/>
                  </a:moveTo>
                  <a:lnTo>
                    <a:pt x="0" y="1414239"/>
                  </a:lnTo>
                  <a:lnTo>
                    <a:pt x="3165" y="1402840"/>
                  </a:lnTo>
                  <a:lnTo>
                    <a:pt x="25953" y="1386055"/>
                  </a:lnTo>
                  <a:lnTo>
                    <a:pt x="51821" y="1363670"/>
                  </a:lnTo>
                  <a:lnTo>
                    <a:pt x="80588" y="1336068"/>
                  </a:lnTo>
                  <a:lnTo>
                    <a:pt x="112071" y="1303632"/>
                  </a:lnTo>
                  <a:lnTo>
                    <a:pt x="146196" y="1266624"/>
                  </a:lnTo>
                  <a:lnTo>
                    <a:pt x="182540" y="1225697"/>
                  </a:lnTo>
                  <a:lnTo>
                    <a:pt x="221122" y="1181008"/>
                  </a:lnTo>
                  <a:lnTo>
                    <a:pt x="261539" y="1133201"/>
                  </a:lnTo>
                  <a:lnTo>
                    <a:pt x="303882" y="1082335"/>
                  </a:lnTo>
                  <a:lnTo>
                    <a:pt x="307559" y="1086015"/>
                  </a:lnTo>
                  <a:lnTo>
                    <a:pt x="327503" y="1098924"/>
                  </a:lnTo>
                  <a:lnTo>
                    <a:pt x="351566" y="1103917"/>
                  </a:lnTo>
                  <a:lnTo>
                    <a:pt x="1492712" y="1103917"/>
                  </a:lnTo>
                  <a:lnTo>
                    <a:pt x="1499540" y="1165532"/>
                  </a:lnTo>
                  <a:lnTo>
                    <a:pt x="1505678" y="1189738"/>
                  </a:lnTo>
                  <a:lnTo>
                    <a:pt x="1518349" y="1209585"/>
                  </a:lnTo>
                  <a:lnTo>
                    <a:pt x="1537208" y="1223008"/>
                  </a:lnTo>
                  <a:lnTo>
                    <a:pt x="1561908" y="1227941"/>
                  </a:lnTo>
                  <a:lnTo>
                    <a:pt x="2289183" y="1227941"/>
                  </a:lnTo>
                  <a:lnTo>
                    <a:pt x="2306601" y="1258875"/>
                  </a:lnTo>
                  <a:lnTo>
                    <a:pt x="974252" y="1258875"/>
                  </a:lnTo>
                  <a:lnTo>
                    <a:pt x="952302" y="1266624"/>
                  </a:lnTo>
                  <a:lnTo>
                    <a:pt x="934712" y="1281935"/>
                  </a:lnTo>
                  <a:lnTo>
                    <a:pt x="922508" y="1303778"/>
                  </a:lnTo>
                  <a:lnTo>
                    <a:pt x="913526" y="1328338"/>
                  </a:lnTo>
                  <a:lnTo>
                    <a:pt x="904767" y="1352557"/>
                  </a:lnTo>
                  <a:lnTo>
                    <a:pt x="896009" y="1376543"/>
                  </a:lnTo>
                  <a:lnTo>
                    <a:pt x="887026" y="1400403"/>
                  </a:lnTo>
                  <a:lnTo>
                    <a:pt x="885839" y="1414239"/>
                  </a:lnTo>
                  <a:close/>
                </a:path>
                <a:path w="2383790" h="1414780">
                  <a:moveTo>
                    <a:pt x="2383278" y="1414239"/>
                  </a:moveTo>
                  <a:lnTo>
                    <a:pt x="1015099" y="1414239"/>
                  </a:lnTo>
                  <a:lnTo>
                    <a:pt x="1017062" y="1408871"/>
                  </a:lnTo>
                  <a:lnTo>
                    <a:pt x="1025804" y="1384663"/>
                  </a:lnTo>
                  <a:lnTo>
                    <a:pt x="1034546" y="1360680"/>
                  </a:lnTo>
                  <a:lnTo>
                    <a:pt x="1043521" y="1336799"/>
                  </a:lnTo>
                  <a:lnTo>
                    <a:pt x="1045601" y="1312888"/>
                  </a:lnTo>
                  <a:lnTo>
                    <a:pt x="1037128" y="1289550"/>
                  </a:lnTo>
                  <a:lnTo>
                    <a:pt x="1020856" y="1270567"/>
                  </a:lnTo>
                  <a:lnTo>
                    <a:pt x="999538" y="1259719"/>
                  </a:lnTo>
                  <a:lnTo>
                    <a:pt x="974252" y="1258875"/>
                  </a:lnTo>
                  <a:lnTo>
                    <a:pt x="2306601" y="1258875"/>
                  </a:lnTo>
                  <a:lnTo>
                    <a:pt x="2312358" y="1269100"/>
                  </a:lnTo>
                  <a:lnTo>
                    <a:pt x="2334791" y="1311061"/>
                  </a:lnTo>
                  <a:lnTo>
                    <a:pt x="2355070" y="1351426"/>
                  </a:lnTo>
                  <a:lnTo>
                    <a:pt x="2373044" y="1390039"/>
                  </a:lnTo>
                  <a:lnTo>
                    <a:pt x="2383278" y="1414239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952386" y="19136521"/>
              <a:ext cx="1322070" cy="967740"/>
            </a:xfrm>
            <a:custGeom>
              <a:avLst/>
              <a:gdLst/>
              <a:ahLst/>
              <a:cxnLst/>
              <a:rect l="l" t="t" r="r" b="b"/>
              <a:pathLst>
                <a:path w="1322070" h="967740">
                  <a:moveTo>
                    <a:pt x="1259220" y="781279"/>
                  </a:moveTo>
                  <a:lnTo>
                    <a:pt x="1215661" y="762457"/>
                  </a:lnTo>
                  <a:lnTo>
                    <a:pt x="1196851" y="718870"/>
                  </a:lnTo>
                  <a:lnTo>
                    <a:pt x="1185871" y="619777"/>
                  </a:lnTo>
                  <a:lnTo>
                    <a:pt x="1182190" y="586740"/>
                  </a:lnTo>
                  <a:lnTo>
                    <a:pt x="1186078" y="562541"/>
                  </a:lnTo>
                  <a:lnTo>
                    <a:pt x="1200510" y="542711"/>
                  </a:lnTo>
                  <a:lnTo>
                    <a:pt x="1221362" y="529304"/>
                  </a:lnTo>
                  <a:lnTo>
                    <a:pt x="1244511" y="524378"/>
                  </a:lnTo>
                  <a:lnTo>
                    <a:pt x="1269219" y="529479"/>
                  </a:lnTo>
                  <a:lnTo>
                    <a:pt x="1288088" y="543176"/>
                  </a:lnTo>
                  <a:lnTo>
                    <a:pt x="1300761" y="563065"/>
                  </a:lnTo>
                  <a:lnTo>
                    <a:pt x="1306880" y="586740"/>
                  </a:lnTo>
                  <a:lnTo>
                    <a:pt x="1310541" y="619777"/>
                  </a:lnTo>
                  <a:lnTo>
                    <a:pt x="1321589" y="718870"/>
                  </a:lnTo>
                  <a:lnTo>
                    <a:pt x="1317673" y="743076"/>
                  </a:lnTo>
                  <a:lnTo>
                    <a:pt x="1303226" y="762923"/>
                  </a:lnTo>
                  <a:lnTo>
                    <a:pt x="1282369" y="776346"/>
                  </a:lnTo>
                  <a:lnTo>
                    <a:pt x="1259220" y="781279"/>
                  </a:lnTo>
                  <a:close/>
                </a:path>
                <a:path w="1322070" h="967740">
                  <a:moveTo>
                    <a:pt x="1196851" y="718870"/>
                  </a:moveTo>
                  <a:lnTo>
                    <a:pt x="1182190" y="586740"/>
                  </a:lnTo>
                  <a:lnTo>
                    <a:pt x="1185871" y="619777"/>
                  </a:lnTo>
                  <a:lnTo>
                    <a:pt x="1196851" y="718870"/>
                  </a:lnTo>
                  <a:close/>
                </a:path>
                <a:path w="1322070" h="967740">
                  <a:moveTo>
                    <a:pt x="1321589" y="718870"/>
                  </a:moveTo>
                  <a:lnTo>
                    <a:pt x="1310541" y="619777"/>
                  </a:lnTo>
                  <a:lnTo>
                    <a:pt x="1306880" y="586740"/>
                  </a:lnTo>
                  <a:lnTo>
                    <a:pt x="1321589" y="718870"/>
                  </a:lnTo>
                  <a:close/>
                </a:path>
                <a:path w="1322070" h="967740">
                  <a:moveTo>
                    <a:pt x="961213" y="288396"/>
                  </a:moveTo>
                  <a:lnTo>
                    <a:pt x="930887" y="281580"/>
                  </a:lnTo>
                  <a:lnTo>
                    <a:pt x="906871" y="261511"/>
                  </a:lnTo>
                  <a:lnTo>
                    <a:pt x="896086" y="228292"/>
                  </a:lnTo>
                  <a:lnTo>
                    <a:pt x="895852" y="181726"/>
                  </a:lnTo>
                  <a:lnTo>
                    <a:pt x="898581" y="135497"/>
                  </a:lnTo>
                  <a:lnTo>
                    <a:pt x="904051" y="89491"/>
                  </a:lnTo>
                  <a:lnTo>
                    <a:pt x="912036" y="43597"/>
                  </a:lnTo>
                  <a:lnTo>
                    <a:pt x="927518" y="13418"/>
                  </a:lnTo>
                  <a:lnTo>
                    <a:pt x="953669" y="0"/>
                  </a:lnTo>
                  <a:lnTo>
                    <a:pt x="983831" y="1539"/>
                  </a:lnTo>
                  <a:lnTo>
                    <a:pt x="1011347" y="16231"/>
                  </a:lnTo>
                  <a:lnTo>
                    <a:pt x="1029558" y="42273"/>
                  </a:lnTo>
                  <a:lnTo>
                    <a:pt x="1031807" y="77860"/>
                  </a:lnTo>
                  <a:lnTo>
                    <a:pt x="1025108" y="114785"/>
                  </a:lnTo>
                  <a:lnTo>
                    <a:pt x="1021265" y="152162"/>
                  </a:lnTo>
                  <a:lnTo>
                    <a:pt x="1019948" y="189996"/>
                  </a:lnTo>
                  <a:lnTo>
                    <a:pt x="1020824" y="228292"/>
                  </a:lnTo>
                  <a:lnTo>
                    <a:pt x="1013103" y="261856"/>
                  </a:lnTo>
                  <a:lnTo>
                    <a:pt x="990925" y="281856"/>
                  </a:lnTo>
                  <a:lnTo>
                    <a:pt x="961213" y="288396"/>
                  </a:lnTo>
                  <a:close/>
                </a:path>
                <a:path w="1322070" h="967740">
                  <a:moveTo>
                    <a:pt x="713075" y="967577"/>
                  </a:moveTo>
                  <a:lnTo>
                    <a:pt x="583165" y="967577"/>
                  </a:lnTo>
                  <a:lnTo>
                    <a:pt x="584337" y="954984"/>
                  </a:lnTo>
                  <a:lnTo>
                    <a:pt x="593320" y="930424"/>
                  </a:lnTo>
                  <a:lnTo>
                    <a:pt x="602078" y="906200"/>
                  </a:lnTo>
                  <a:lnTo>
                    <a:pt x="619820" y="858311"/>
                  </a:lnTo>
                  <a:lnTo>
                    <a:pt x="649613" y="820715"/>
                  </a:lnTo>
                  <a:lnTo>
                    <a:pt x="671564" y="812925"/>
                  </a:lnTo>
                  <a:lnTo>
                    <a:pt x="696849" y="814300"/>
                  </a:lnTo>
                  <a:lnTo>
                    <a:pt x="718167" y="825127"/>
                  </a:lnTo>
                  <a:lnTo>
                    <a:pt x="734439" y="844113"/>
                  </a:lnTo>
                  <a:lnTo>
                    <a:pt x="742912" y="867462"/>
                  </a:lnTo>
                  <a:lnTo>
                    <a:pt x="740832" y="891380"/>
                  </a:lnTo>
                  <a:lnTo>
                    <a:pt x="731857" y="915932"/>
                  </a:lnTo>
                  <a:lnTo>
                    <a:pt x="723115" y="940140"/>
                  </a:lnTo>
                  <a:lnTo>
                    <a:pt x="714373" y="964124"/>
                  </a:lnTo>
                  <a:lnTo>
                    <a:pt x="713075" y="967577"/>
                  </a:lnTo>
                  <a:close/>
                </a:path>
                <a:path w="1322070" h="967740">
                  <a:moveTo>
                    <a:pt x="47660" y="661365"/>
                  </a:moveTo>
                  <a:lnTo>
                    <a:pt x="23580" y="656439"/>
                  </a:lnTo>
                  <a:lnTo>
                    <a:pt x="3629" y="643033"/>
                  </a:lnTo>
                  <a:lnTo>
                    <a:pt x="2435" y="641790"/>
                  </a:lnTo>
                  <a:lnTo>
                    <a:pt x="1193" y="640596"/>
                  </a:lnTo>
                  <a:lnTo>
                    <a:pt x="0" y="639353"/>
                  </a:lnTo>
                  <a:lnTo>
                    <a:pt x="177268" y="420395"/>
                  </a:lnTo>
                  <a:lnTo>
                    <a:pt x="184575" y="424026"/>
                  </a:lnTo>
                  <a:lnTo>
                    <a:pt x="190688" y="427706"/>
                  </a:lnTo>
                  <a:lnTo>
                    <a:pt x="196800" y="433823"/>
                  </a:lnTo>
                  <a:lnTo>
                    <a:pt x="210212" y="454297"/>
                  </a:lnTo>
                  <a:lnTo>
                    <a:pt x="214225" y="477410"/>
                  </a:lnTo>
                  <a:lnTo>
                    <a:pt x="209527" y="500747"/>
                  </a:lnTo>
                  <a:lnTo>
                    <a:pt x="196800" y="521893"/>
                  </a:lnTo>
                  <a:lnTo>
                    <a:pt x="170915" y="552178"/>
                  </a:lnTo>
                  <a:lnTo>
                    <a:pt x="91690" y="643033"/>
                  </a:lnTo>
                  <a:lnTo>
                    <a:pt x="71739" y="657124"/>
                  </a:lnTo>
                  <a:lnTo>
                    <a:pt x="47660" y="661365"/>
                  </a:lnTo>
                  <a:close/>
                </a:path>
              </a:pathLst>
            </a:custGeom>
            <a:solidFill>
              <a:srgbClr val="1A4A2F"/>
            </a:solidFill>
          </p:spPr>
          <p:txBody>
            <a:bodyPr wrap="square" lIns="0" tIns="0" rIns="0" bIns="0" rtlCol="0"/>
            <a:lstStyle/>
            <a:p>
              <a:endParaRPr sz="614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09744" y="2002264"/>
            <a:ext cx="543918" cy="465313"/>
          </a:xfrm>
          <a:prstGeom prst="rect">
            <a:avLst/>
          </a:prstGeom>
        </p:spPr>
        <p:txBody>
          <a:bodyPr vert="horz" wrap="square" lIns="0" tIns="17329" rIns="0" bIns="0" rtlCol="0">
            <a:spAutoFit/>
          </a:bodyPr>
          <a:lstStyle/>
          <a:p>
            <a:pPr marL="123028" indent="-118913">
              <a:spcBef>
                <a:spcPts val="136"/>
              </a:spcBef>
              <a:buAutoNum type="arabicPlain"/>
              <a:tabLst>
                <a:tab pos="123245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160066" indent="-153352">
              <a:spcBef>
                <a:spcPts val="279"/>
              </a:spcBef>
              <a:buAutoNum type="arabicPlain"/>
              <a:tabLst>
                <a:tab pos="160283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657940" y="591683"/>
            <a:ext cx="4019548" cy="526916"/>
          </a:xfrm>
          <a:prstGeom prst="rect">
            <a:avLst/>
          </a:prstGeom>
        </p:spPr>
        <p:txBody>
          <a:bodyPr vert="horz" wrap="square" lIns="0" tIns="4549" rIns="0" bIns="0" rtlCol="0" anchor="ctr">
            <a:spAutoFit/>
          </a:bodyPr>
          <a:lstStyle/>
          <a:p>
            <a:pPr marL="4332">
              <a:spcBef>
                <a:spcPts val="36"/>
              </a:spcBef>
            </a:pPr>
            <a:r>
              <a:rPr lang="ru-RU" spc="-512" dirty="0"/>
              <a:t>Ж </a:t>
            </a:r>
            <a:r>
              <a:rPr lang="ru-RU" spc="-307" dirty="0"/>
              <a:t>А </a:t>
            </a:r>
            <a:r>
              <a:rPr lang="ru-RU" spc="-401" dirty="0"/>
              <a:t>З </a:t>
            </a:r>
            <a:r>
              <a:rPr lang="ru-RU" spc="-126" dirty="0"/>
              <a:t>Ғ</a:t>
            </a:r>
            <a:r>
              <a:rPr lang="ru-RU" spc="-435" dirty="0"/>
              <a:t>Ы</a:t>
            </a:r>
            <a:r>
              <a:rPr lang="ru-RU" spc="-145" dirty="0"/>
              <a:t>    </a:t>
            </a:r>
            <a:r>
              <a:rPr lang="ru-RU" spc="-435" dirty="0"/>
              <a:t>Л </a:t>
            </a:r>
            <a:r>
              <a:rPr lang="ru-RU" spc="-307" dirty="0"/>
              <a:t>А </a:t>
            </a:r>
            <a:r>
              <a:rPr lang="ru-RU" spc="-322" dirty="0"/>
              <a:t>Г </a:t>
            </a:r>
            <a:r>
              <a:rPr lang="ru-RU" spc="-653" dirty="0"/>
              <a:t>Е  </a:t>
            </a:r>
            <a:r>
              <a:rPr lang="ru-RU" spc="-798" dirty="0"/>
              <a:t>Р      </a:t>
            </a:r>
            <a:r>
              <a:rPr lang="ru-RU" spc="-756" dirty="0"/>
              <a:t>Ь</a:t>
            </a:r>
            <a:endParaRPr spc="-756" dirty="0"/>
          </a:p>
        </p:txBody>
      </p:sp>
      <p:sp>
        <p:nvSpPr>
          <p:cNvPr id="28" name="object 28"/>
          <p:cNvSpPr txBox="1"/>
          <p:nvPr/>
        </p:nvSpPr>
        <p:spPr>
          <a:xfrm>
            <a:off x="2625727" y="1275994"/>
            <a:ext cx="3788854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62"/>
              </a:lnSpc>
            </a:pPr>
            <a:r>
              <a:rPr lang="ru-RU" sz="5475" spc="-1161" baseline="3374" dirty="0">
                <a:solidFill>
                  <a:srgbClr val="FF1616"/>
                </a:solidFill>
                <a:latin typeface="Lucida Console" panose="020B0609040504020204" pitchFamily="49" charset="0"/>
                <a:cs typeface="Microsoft Sans Serif"/>
              </a:rPr>
              <a:t>Д о с т ы </a:t>
            </a:r>
            <a:r>
              <a:rPr lang="kk-KZ" sz="6583" spc="-1161" baseline="3374" dirty="0">
                <a:solidFill>
                  <a:srgbClr val="FF1616"/>
                </a:solidFill>
                <a:latin typeface="Lucida Console" panose="020B0609040504020204" pitchFamily="49" charset="0"/>
                <a:cs typeface="Microsoft Sans Serif"/>
              </a:rPr>
              <a:t>қ</a:t>
            </a:r>
            <a:endParaRPr sz="5475" baseline="-4153" dirty="0">
              <a:latin typeface="Castellar" panose="020A0402060406010301" pitchFamily="18" charset="0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43177" y="2790027"/>
            <a:ext cx="538069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154218" indent="-150103">
              <a:spcBef>
                <a:spcPts val="138"/>
              </a:spcBef>
              <a:buAutoNum type="arabicPlain" startAt="3"/>
              <a:tabLst>
                <a:tab pos="154435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 dirty="0">
              <a:latin typeface="Microsoft Sans Serif"/>
              <a:cs typeface="Microsoft Sans Serif"/>
            </a:endParaRPr>
          </a:p>
          <a:p>
            <a:pPr marL="144688" indent="-137973">
              <a:spcBef>
                <a:spcPts val="281"/>
              </a:spcBef>
              <a:buAutoNum type="arabicPlain" startAt="3"/>
              <a:tabLst>
                <a:tab pos="144904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0150" y="3739152"/>
            <a:ext cx="533087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146204" indent="-142088">
              <a:spcBef>
                <a:spcPts val="138"/>
              </a:spcBef>
              <a:buAutoNum type="arabicPlain" startAt="5"/>
              <a:tabLst>
                <a:tab pos="146420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149453" indent="-142738">
              <a:spcBef>
                <a:spcPts val="279"/>
              </a:spcBef>
              <a:buAutoNum type="arabicPlain" startAt="5"/>
              <a:tabLst>
                <a:tab pos="149669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120000">
            <a:off x="4179782" y="3782257"/>
            <a:ext cx="191937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61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сказок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120000">
            <a:off x="4170457" y="3996299"/>
            <a:ext cx="14138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sz="1364" spc="-119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День</a:t>
            </a:r>
            <a:r>
              <a:rPr sz="1364" spc="101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64" spc="-63" dirty="0">
                <a:solidFill>
                  <a:srgbClr val="152969"/>
                </a:solidFill>
                <a:latin typeface="Microsoft Sans Serif"/>
                <a:cs typeface="Microsoft Sans Serif"/>
              </a:rPr>
              <a:t>театра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53293" y="4565959"/>
            <a:ext cx="532870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149236" indent="-145121">
              <a:spcBef>
                <a:spcPts val="138"/>
              </a:spcBef>
              <a:buAutoNum type="arabicPlain" startAt="7"/>
              <a:tabLst>
                <a:tab pos="149453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146420" indent="-139489">
              <a:spcBef>
                <a:spcPts val="279"/>
              </a:spcBef>
              <a:buAutoNum type="arabicPlain" startAt="7"/>
              <a:tabLst>
                <a:tab pos="146420" algn="l"/>
              </a:tabLst>
            </a:pP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 rot="120000">
            <a:off x="4315662" y="4597534"/>
            <a:ext cx="129796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sz="1364" spc="-119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День</a:t>
            </a:r>
            <a:r>
              <a:rPr sz="1364" spc="109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64" spc="-67" dirty="0">
                <a:solidFill>
                  <a:srgbClr val="152969"/>
                </a:solidFill>
                <a:latin typeface="Microsoft Sans Serif"/>
                <a:cs typeface="Microsoft Sans Serif"/>
              </a:rPr>
              <a:t>наоборот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 rot="120000">
            <a:off x="4312364" y="4843357"/>
            <a:ext cx="25302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118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детских  игр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3832" y="5413777"/>
            <a:ext cx="638145" cy="465532"/>
          </a:xfrm>
          <a:prstGeom prst="rect">
            <a:avLst/>
          </a:prstGeom>
        </p:spPr>
        <p:txBody>
          <a:bodyPr vert="horz" wrap="square" lIns="0" tIns="17546" rIns="0" bIns="0" rtlCol="0">
            <a:spAutoFit/>
          </a:bodyPr>
          <a:lstStyle/>
          <a:p>
            <a:pPr marL="4332">
              <a:spcBef>
                <a:spcPts val="138"/>
              </a:spcBef>
            </a:pPr>
            <a:r>
              <a:rPr sz="1330" spc="-107" dirty="0">
                <a:solidFill>
                  <a:srgbClr val="152969"/>
                </a:solidFill>
                <a:latin typeface="Microsoft Sans Serif"/>
                <a:cs typeface="Microsoft Sans Serif"/>
              </a:rPr>
              <a:t>9</a:t>
            </a:r>
            <a:r>
              <a:rPr sz="1330" spc="96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30" spc="-213" dirty="0">
                <a:solidFill>
                  <a:srgbClr val="152969"/>
                </a:solidFill>
                <a:latin typeface="Microsoft Sans Serif"/>
                <a:cs typeface="Microsoft Sans Serif"/>
              </a:rPr>
              <a:t>ДЕ</a:t>
            </a:r>
            <a:r>
              <a:rPr sz="1995" spc="-32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НЬ</a:t>
            </a:r>
            <a:endParaRPr sz="1995" baseline="1424">
              <a:latin typeface="Microsoft Sans Serif"/>
              <a:cs typeface="Microsoft Sans Serif"/>
            </a:endParaRPr>
          </a:p>
          <a:p>
            <a:pPr marL="56965">
              <a:spcBef>
                <a:spcPts val="276"/>
              </a:spcBef>
            </a:pPr>
            <a:r>
              <a:rPr sz="1330" spc="-220" dirty="0">
                <a:solidFill>
                  <a:srgbClr val="152969"/>
                </a:solidFill>
                <a:latin typeface="Microsoft Sans Serif"/>
                <a:cs typeface="Microsoft Sans Serif"/>
              </a:rPr>
              <a:t>1</a:t>
            </a:r>
            <a:r>
              <a:rPr sz="1330" spc="-215" dirty="0">
                <a:solidFill>
                  <a:srgbClr val="152969"/>
                </a:solidFill>
                <a:latin typeface="Microsoft Sans Serif"/>
                <a:cs typeface="Microsoft Sans Serif"/>
              </a:rPr>
              <a:t>0</a:t>
            </a:r>
            <a:r>
              <a:rPr sz="1330" spc="113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sz="1330" spc="-225" dirty="0">
                <a:solidFill>
                  <a:srgbClr val="152969"/>
                </a:solidFill>
                <a:latin typeface="Microsoft Sans Serif"/>
                <a:cs typeface="Microsoft Sans Serif"/>
              </a:rPr>
              <a:t>Д</a:t>
            </a:r>
            <a:r>
              <a:rPr sz="1995" spc="-268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Е</a:t>
            </a:r>
            <a:r>
              <a:rPr sz="1995" spc="-240" baseline="1424" dirty="0">
                <a:solidFill>
                  <a:srgbClr val="152969"/>
                </a:solidFill>
                <a:latin typeface="Microsoft Sans Serif"/>
                <a:cs typeface="Microsoft Sans Serif"/>
              </a:rPr>
              <a:t>Н</a:t>
            </a:r>
            <a:r>
              <a:rPr sz="1995" spc="-437" baseline="2136" dirty="0">
                <a:solidFill>
                  <a:srgbClr val="152969"/>
                </a:solidFill>
                <a:latin typeface="Microsoft Sans Serif"/>
                <a:cs typeface="Microsoft Sans Serif"/>
              </a:rPr>
              <a:t>Ь</a:t>
            </a:r>
            <a:endParaRPr sz="1995" baseline="2136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 rot="120000">
            <a:off x="4322703" y="5427139"/>
            <a:ext cx="110414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sz="1364" spc="-119" dirty="0" err="1">
                <a:solidFill>
                  <a:srgbClr val="152969"/>
                </a:solidFill>
                <a:latin typeface="Microsoft Sans Serif"/>
                <a:cs typeface="Microsoft Sans Serif"/>
              </a:rPr>
              <a:t>День</a:t>
            </a:r>
            <a:r>
              <a:rPr sz="1364" spc="111" dirty="0">
                <a:solidFill>
                  <a:srgbClr val="152969"/>
                </a:solidFill>
                <a:latin typeface="Microsoft Sans Serif"/>
                <a:cs typeface="Microsoft Sans Serif"/>
              </a:rPr>
              <a:t> </a:t>
            </a:r>
            <a:r>
              <a:rPr lang="ru-RU" sz="1364" spc="-90" dirty="0">
                <a:solidFill>
                  <a:srgbClr val="152969"/>
                </a:solidFill>
                <a:latin typeface="Microsoft Sans Serif"/>
                <a:cs typeface="Microsoft Sans Serif"/>
              </a:rPr>
              <a:t>труда </a:t>
            </a:r>
            <a:endParaRPr sz="1364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 rot="120000">
            <a:off x="4415993" y="5672583"/>
            <a:ext cx="213694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4"/>
              </a:lnSpc>
            </a:pPr>
            <a:r>
              <a:rPr lang="ru-RU" sz="1364" spc="-89" dirty="0">
                <a:solidFill>
                  <a:srgbClr val="152969"/>
                </a:solidFill>
                <a:latin typeface="Microsoft Sans Serif"/>
                <a:cs typeface="Microsoft Sans Serif"/>
              </a:rPr>
              <a:t>День экскурсий</a:t>
            </a:r>
            <a:endParaRPr sz="1364" dirty="0">
              <a:latin typeface="Microsoft Sans Serif"/>
              <a:cs typeface="Microsoft Sans Serif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A47E0B5-68FB-F9E3-2D56-14C05A6B0D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8757" y="1974008"/>
            <a:ext cx="645732" cy="5284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1805DB2-A694-AD46-6F3C-89C93BB166F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0190" y="2791861"/>
            <a:ext cx="654189" cy="6541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638FEEA-BF4A-F9E1-51E4-8564C088693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7915" y="1921838"/>
            <a:ext cx="797681" cy="5568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6EB8E16-8CC9-92CE-CD83-F6C548F648B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8867" y="3739152"/>
            <a:ext cx="757947" cy="568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BF8091C-4E67-4E85-9E4E-E4605ABE59F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7940" y="2711688"/>
            <a:ext cx="866070" cy="60448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2F4DB42-0821-C412-7F7B-F03BC6D4927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21717" y="4484790"/>
            <a:ext cx="860468" cy="57973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7BEC321-FB1B-8C72-251F-44FABF449EF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8722" y="4533248"/>
            <a:ext cx="925803" cy="53696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6AB0811-64AB-06C5-2E5F-51F43593B1B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4430" y="5287853"/>
            <a:ext cx="1117572" cy="62825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C308825-DD38-E05F-3B53-E90C90D6D88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00208" y="5362423"/>
            <a:ext cx="855374" cy="604488"/>
          </a:xfrm>
          <a:prstGeom prst="rect">
            <a:avLst/>
          </a:prstGeom>
        </p:spPr>
      </p:pic>
      <p:pic>
        <p:nvPicPr>
          <p:cNvPr id="1026" name="Picture 2" descr="Летний школьный лагерь. Картинки для срисовки.">
            <a:extLst>
              <a:ext uri="{FF2B5EF4-FFF2-40B4-BE49-F238E27FC236}">
                <a16:creationId xmlns:a16="http://schemas.microsoft.com/office/drawing/2014/main" xmlns="" id="{D62BBA12-B1DA-F1FC-0697-60CA664E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7571">
            <a:off x="138095" y="1870964"/>
            <a:ext cx="2278272" cy="1768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кторная иллюстрация детского летнего лагеря | Премиум векторы">
            <a:extLst>
              <a:ext uri="{FF2B5EF4-FFF2-40B4-BE49-F238E27FC236}">
                <a16:creationId xmlns:a16="http://schemas.microsoft.com/office/drawing/2014/main" xmlns="" id="{59BA8B13-F820-BA14-B679-BB45209C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266" y="1231800"/>
            <a:ext cx="2381772" cy="1887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етний школьный лагерь. Картинки для срисовки.">
            <a:extLst>
              <a:ext uri="{FF2B5EF4-FFF2-40B4-BE49-F238E27FC236}">
                <a16:creationId xmlns:a16="http://schemas.microsoft.com/office/drawing/2014/main" xmlns="" id="{EEB6A5E3-BA7D-EA69-F936-7E499AE2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210" y="4168811"/>
            <a:ext cx="2478230" cy="2478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67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Picture background">
            <a:extLst>
              <a:ext uri="{FF2B5EF4-FFF2-40B4-BE49-F238E27FC236}">
                <a16:creationId xmlns:a16="http://schemas.microsoft.com/office/drawing/2014/main" xmlns="" id="{50FF99D7-AFA3-8CCB-3445-35B26416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1297"/>
            <a:ext cx="6624736" cy="52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16B645-DBA3-9763-D23C-1BD35BA24E9C}"/>
              </a:ext>
            </a:extLst>
          </p:cNvPr>
          <p:cNvSpPr/>
          <p:nvPr/>
        </p:nvSpPr>
        <p:spPr>
          <a:xfrm>
            <a:off x="1756629" y="116632"/>
            <a:ext cx="58676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Планирование </a:t>
            </a:r>
          </a:p>
          <a:p>
            <a:pPr algn="ctr"/>
            <a:r>
              <a:rPr lang="ru-RU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пришкольного лагеря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D38FFC-0213-6A39-E568-E7A7FD11EF68}"/>
              </a:ext>
            </a:extLst>
          </p:cNvPr>
          <p:cNvSpPr/>
          <p:nvPr/>
        </p:nvSpPr>
        <p:spPr>
          <a:xfrm>
            <a:off x="2915816" y="5941092"/>
            <a:ext cx="32120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Астана 2025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412776"/>
            <a:ext cx="8280920" cy="55341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4000" b="1" kern="100" dirty="0">
                <a:solidFill>
                  <a:srgbClr val="A2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Мақсаты</a:t>
            </a:r>
            <a:r>
              <a:rPr lang="x-none" sz="4000" b="1" kern="100" dirty="0">
                <a:solidFill>
                  <a:srgbClr val="A2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endParaRPr lang="x-non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•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балалардың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өзін-өзі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жүзеге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асыру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бастамашылық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өзіндік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белсенділік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қабілеттерін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дамыту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үшін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демалысты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спортты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еңбекті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шығармашылықты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орынды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үйлестіру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үшін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жағдай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жасау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DD782-B9B2-BF57-6CB3-C7C6FC0B12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16632"/>
            <a:ext cx="2521375" cy="1992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EEDB106-8D2B-FBC8-C6A7-37F99C61D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7A5A7D-3FD9-F0AB-D8FD-3B6BFB7D0D6D}"/>
              </a:ext>
            </a:extLst>
          </p:cNvPr>
          <p:cNvSpPr/>
          <p:nvPr/>
        </p:nvSpPr>
        <p:spPr>
          <a:xfrm>
            <a:off x="467544" y="1412776"/>
            <a:ext cx="8280920" cy="48755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sz="4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Цели: 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создать условия для разумного сочетания   отдыха, спорта, труда и творчества для развития у детей способностей по самореализации,  инициативы и  самодеятельности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3669F7-D51C-039A-2E01-E50BAD4DF6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16632"/>
            <a:ext cx="2521375" cy="19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70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352928" cy="6410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sz="2400" b="1" kern="100" dirty="0" err="1">
                <a:solidFill>
                  <a:srgbClr val="A2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Тапсырмалар</a:t>
            </a:r>
            <a:r>
              <a:rPr lang="x-none" sz="2400" b="1" kern="100" dirty="0">
                <a:solidFill>
                  <a:srgbClr val="A2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x-none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■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баланың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бойында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патриоттық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сезімді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өз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отбасына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туған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жерге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туған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жерге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деген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сүйіспеншілік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пен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сүйіспеншілікті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дамыту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үшін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жағдай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жасау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балалардың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қазіргі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қоғам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өмірінің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қатысушылары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ретінде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сезіну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мүмкіндігін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қамтамасыз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ету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■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дене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шынықтырумен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спортпен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жүйелі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түрде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айналысуға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қызығушылықты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ояту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өз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денсаулығын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жақсарту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қажеттілігін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дамыту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■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балалардың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интеллектуалдық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танымдық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қабілеттерін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қарым-қатынасын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қолданбалы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дағдыларын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дербестігін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дамыту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■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балалардың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іс-әрекетін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ұйымдастырудың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әртүрлі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нысандары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арқылы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балалардың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жол-көлік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жарақаттарының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басқа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да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қауіпті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жағдайлардың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алдын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24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алу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182407-21EA-9C72-F84D-022CAC56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83A535-7935-3086-CC1F-F44F4589B611}"/>
              </a:ext>
            </a:extLst>
          </p:cNvPr>
          <p:cNvSpPr/>
          <p:nvPr/>
        </p:nvSpPr>
        <p:spPr>
          <a:xfrm>
            <a:off x="395536" y="188640"/>
            <a:ext cx="8352928" cy="61402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Задачи: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■ создание условий для развития у ребенка патриотических чувств, любви и привязанности к своей семье, дому, родине, предоставление детям возможности почувствовать себя участником жизни современного социума; </a:t>
            </a:r>
            <a:endParaRPr lang="x-none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■ привитие интереса к регулярным занятиям физической культурой и спортом, формирование потребности в укреплении собственного здоровья; </a:t>
            </a:r>
            <a:endParaRPr lang="x-none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■ развитие интеллектуальных и познавательных способностей детей, коммуникативные, прикладные умения и самостоятельность;</a:t>
            </a:r>
            <a:endParaRPr lang="x-none" sz="2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x-none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■ предупреждение детского дорожно- транспортного травматизма и других опасных ситуаций через разнообразные формы организации детской деятельности</a:t>
            </a:r>
            <a:r>
              <a:rPr lang="x-none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9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83A170-EBA7-9A70-B34C-0B2D040FFBE0}"/>
              </a:ext>
            </a:extLst>
          </p:cNvPr>
          <p:cNvSpPr txBox="1"/>
          <p:nvPr/>
        </p:nvSpPr>
        <p:spPr>
          <a:xfrm>
            <a:off x="683568" y="548680"/>
            <a:ext cx="8064896" cy="467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buNone/>
            </a:pPr>
            <a:r>
              <a:rPr lang="x-none" sz="40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Күтілетін</a:t>
            </a:r>
            <a:r>
              <a:rPr lang="x-none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нәтиже</a:t>
            </a:r>
            <a:r>
              <a:rPr lang="x-none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x-non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балалардың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жеке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басын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жан-жақты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ашу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дамыту</a:t>
            </a:r>
            <a:r>
              <a:rPr lang="x-none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x-non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физикалық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және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психологиялық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стрессті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жеңілдету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endParaRPr lang="x-non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ойын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арқылы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боялған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жаңа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білім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білік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дағдыларды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меңгеру</a:t>
            </a:r>
            <a:r>
              <a:rPr lang="ru-RU" sz="4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x-non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7EDC8C-ED61-F983-0C48-17933F658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025921-00D7-E459-1FEC-91EE0586619D}"/>
              </a:ext>
            </a:extLst>
          </p:cNvPr>
          <p:cNvSpPr txBox="1"/>
          <p:nvPr/>
        </p:nvSpPr>
        <p:spPr>
          <a:xfrm>
            <a:off x="683568" y="548680"/>
            <a:ext cx="8064896" cy="38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Ожидаемый результат: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всестороннее раскрытие и развитие личности детей,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снятие физической и  психологической перегрузки,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получения новых окрашенных игрой знаний, умений и навыков.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50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ЛАГЕРЬ\DSC04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323" t="27243" r="11416" b="12911"/>
          <a:stretch>
            <a:fillRect/>
          </a:stretch>
        </p:blipFill>
        <p:spPr bwMode="auto">
          <a:xfrm rot="569910">
            <a:off x="6645903" y="2815894"/>
            <a:ext cx="1796927" cy="346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F:\ЛАГЕРЬ\DSC04574.JPG"/>
          <p:cNvPicPr>
            <a:picLocks noChangeAspect="1" noChangeArrowheads="1"/>
          </p:cNvPicPr>
          <p:nvPr/>
        </p:nvPicPr>
        <p:blipFill>
          <a:blip r:embed="rId3" cstate="print"/>
          <a:srcRect l="5000" t="26667" r="43749" b="3333"/>
          <a:stretch>
            <a:fillRect/>
          </a:stretch>
        </p:blipFill>
        <p:spPr bwMode="auto">
          <a:xfrm rot="21153619">
            <a:off x="321005" y="2340575"/>
            <a:ext cx="3437386" cy="352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6149" y="260648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0" dirty="0" err="1">
                <a:solidFill>
                  <a:srgbClr val="C00000"/>
                </a:solidFill>
                <a:effectLst/>
                <a:latin typeface="YS Text"/>
              </a:rPr>
              <a:t>Ұран</a:t>
            </a:r>
            <a:r>
              <a:rPr lang="ru-RU" sz="5400" b="0" i="0" dirty="0">
                <a:solidFill>
                  <a:srgbClr val="C00000"/>
                </a:solidFill>
                <a:effectLst/>
                <a:latin typeface="YS Text"/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7747" y="980728"/>
            <a:ext cx="439415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0" dirty="0" err="1">
                <a:solidFill>
                  <a:srgbClr val="00B050"/>
                </a:solidFill>
                <a:effectLst/>
                <a:latin typeface="YS Text"/>
              </a:rPr>
              <a:t>Өзара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YS Text"/>
              </a:rPr>
              <a:t> </a:t>
            </a:r>
            <a:r>
              <a:rPr lang="ru-RU" sz="5400" b="1" i="0" dirty="0" err="1">
                <a:solidFill>
                  <a:srgbClr val="00B050"/>
                </a:solidFill>
                <a:effectLst/>
                <a:latin typeface="YS Text"/>
              </a:rPr>
              <a:t>көмек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YS Text"/>
              </a:rPr>
              <a:t>, </a:t>
            </a:r>
          </a:p>
          <a:p>
            <a:pPr algn="ctr"/>
            <a:r>
              <a:rPr lang="ru-RU" sz="5400" b="1" i="0" dirty="0" err="1">
                <a:solidFill>
                  <a:srgbClr val="00B050"/>
                </a:solidFill>
                <a:effectLst/>
                <a:latin typeface="YS Text"/>
              </a:rPr>
              <a:t>тәртіп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YS Text"/>
              </a:rPr>
              <a:t>, </a:t>
            </a:r>
          </a:p>
          <a:p>
            <a:pPr algn="ctr"/>
            <a:r>
              <a:rPr lang="ru-RU" sz="5400" b="1" dirty="0" err="1">
                <a:solidFill>
                  <a:srgbClr val="00B050"/>
                </a:solidFill>
                <a:latin typeface="YS Text"/>
              </a:rPr>
              <a:t>к</a:t>
            </a:r>
            <a:r>
              <a:rPr lang="ru-RU" sz="5400" b="1" i="0" dirty="0" err="1">
                <a:solidFill>
                  <a:srgbClr val="00B050"/>
                </a:solidFill>
                <a:effectLst/>
                <a:latin typeface="YS Text"/>
              </a:rPr>
              <a:t>өңілді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YS Text"/>
              </a:rPr>
              <a:t>, </a:t>
            </a:r>
          </a:p>
          <a:p>
            <a:pPr algn="ctr"/>
            <a:r>
              <a:rPr lang="ru-RU" sz="5400" b="1" dirty="0" err="1">
                <a:solidFill>
                  <a:srgbClr val="00B050"/>
                </a:solidFill>
                <a:latin typeface="YS Text"/>
              </a:rPr>
              <a:t>д</a:t>
            </a:r>
            <a:r>
              <a:rPr lang="ru-RU" sz="5400" b="1" i="0" dirty="0" err="1">
                <a:solidFill>
                  <a:srgbClr val="00B050"/>
                </a:solidFill>
                <a:effectLst/>
                <a:latin typeface="YS Text"/>
              </a:rPr>
              <a:t>остық</a:t>
            </a:r>
            <a:r>
              <a:rPr lang="ru-RU" sz="5400" b="1" i="0" dirty="0">
                <a:solidFill>
                  <a:srgbClr val="00B050"/>
                </a:solidFill>
                <a:effectLst/>
                <a:latin typeface="YS Text"/>
              </a:rPr>
              <a:t> </a:t>
            </a:r>
          </a:p>
          <a:p>
            <a:pPr algn="ctr"/>
            <a:r>
              <a:rPr lang="ru-RU" sz="5400" b="1" i="0" dirty="0">
                <a:solidFill>
                  <a:srgbClr val="00B050"/>
                </a:solidFill>
                <a:effectLst/>
                <a:latin typeface="YS Text"/>
              </a:rPr>
              <a:t>спорт.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467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 Е Т Н   И Й   Л А Г Е  Р      Ь</vt:lpstr>
      <vt:lpstr>Ж А З ҒЫ    Л А Г Е  Р      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User1</cp:lastModifiedBy>
  <cp:revision>60</cp:revision>
  <cp:lastPrinted>2025-05-14T20:12:41Z</cp:lastPrinted>
  <dcterms:created xsi:type="dcterms:W3CDTF">2013-05-20T15:13:38Z</dcterms:created>
  <dcterms:modified xsi:type="dcterms:W3CDTF">2025-05-26T04:48:46Z</dcterms:modified>
</cp:coreProperties>
</file>